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9"/>
  </p:notesMasterIdLst>
  <p:sldIdLst>
    <p:sldId id="320" r:id="rId2"/>
    <p:sldId id="258" r:id="rId3"/>
    <p:sldId id="266" r:id="rId4"/>
    <p:sldId id="259" r:id="rId5"/>
    <p:sldId id="322" r:id="rId6"/>
    <p:sldId id="319" r:id="rId7"/>
    <p:sldId id="321" r:id="rId8"/>
  </p:sldIdLst>
  <p:sldSz cx="9144000" cy="5143500" type="screen16x9"/>
  <p:notesSz cx="6858000" cy="9144000"/>
  <p:embeddedFontLst>
    <p:embeddedFont>
      <p:font typeface="Poppins" panose="00000500000000000000" pitchFamily="2" charset="0"/>
      <p:regular r:id="rId10"/>
      <p:bold r:id="rId11"/>
      <p:italic r:id="rId12"/>
      <p:boldItalic r:id="rId13"/>
    </p:embeddedFont>
    <p:embeddedFont>
      <p:font typeface="Syne" panose="020B0604020202020204"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BC551F-11DE-4BEA-9382-F63684507AE1}">
  <a:tblStyle styleId="{48BC551F-11DE-4BEA-9382-F63684507A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snapToGrid="0">
      <p:cViewPr>
        <p:scale>
          <a:sx n="125" d="100"/>
          <a:sy n="125" d="100"/>
        </p:scale>
        <p:origin x="1188"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203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2dfb488d3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2dfb488d3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2f288ef84f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2f288ef84f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2f288ef84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2f288ef84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2f288ef84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2f288ef84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569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pic>
        <p:nvPicPr>
          <p:cNvPr id="24" name="Google Shape;24;p3"/>
          <p:cNvPicPr preferRelativeResize="0"/>
          <p:nvPr/>
        </p:nvPicPr>
        <p:blipFill>
          <a:blip r:embed="rId2">
            <a:alphaModFix/>
          </a:blip>
          <a:stretch>
            <a:fillRect/>
          </a:stretch>
        </p:blipFill>
        <p:spPr>
          <a:xfrm>
            <a:off x="-219750" y="-123600"/>
            <a:ext cx="9363748" cy="5266450"/>
          </a:xfrm>
          <a:prstGeom prst="rect">
            <a:avLst/>
          </a:prstGeom>
          <a:noFill/>
          <a:ln>
            <a:noFill/>
          </a:ln>
        </p:spPr>
      </p:pic>
      <p:sp>
        <p:nvSpPr>
          <p:cNvPr id="25" name="Google Shape;25;p3"/>
          <p:cNvSpPr txBox="1">
            <a:spLocks noGrp="1"/>
          </p:cNvSpPr>
          <p:nvPr>
            <p:ph type="title"/>
          </p:nvPr>
        </p:nvSpPr>
        <p:spPr>
          <a:xfrm>
            <a:off x="4753388" y="2360613"/>
            <a:ext cx="3534600" cy="646500"/>
          </a:xfrm>
          <a:prstGeom prst="rect">
            <a:avLst/>
          </a:prstGeom>
        </p:spPr>
        <p:txBody>
          <a:bodyPr spcFirstLastPara="1" wrap="square" lIns="91425" tIns="0" rIns="91425" bIns="0" anchor="t" anchorCtr="0">
            <a:noAutofit/>
          </a:bodyPr>
          <a:lstStyle>
            <a:lvl1pPr lvl="0" algn="ctr">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5883188" y="1035013"/>
            <a:ext cx="1275000" cy="1065600"/>
          </a:xfrm>
          <a:prstGeom prst="rect">
            <a:avLst/>
          </a:prstGeom>
          <a:ln w="9525" cap="flat" cmpd="sng">
            <a:solidFill>
              <a:schemeClr val="dk2"/>
            </a:solidFill>
            <a:prstDash val="solid"/>
            <a:miter lim="8000"/>
            <a:headEnd type="none" w="sm" len="sm"/>
            <a:tailEnd type="none" w="sm" len="sm"/>
          </a:ln>
        </p:spPr>
        <p:txBody>
          <a:bodyPr spcFirstLastPara="1" wrap="square" lIns="91425" tIns="0" rIns="91425" bIns="0" anchor="t" anchorCtr="0">
            <a:noAutofit/>
          </a:bodyPr>
          <a:lstStyle>
            <a:lvl1pPr lvl="0" algn="ctr" rtl="0">
              <a:spcBef>
                <a:spcPts val="0"/>
              </a:spcBef>
              <a:spcAft>
                <a:spcPts val="0"/>
              </a:spcAft>
              <a:buSzPts val="48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7" name="Google Shape;27;p3"/>
          <p:cNvSpPr txBox="1">
            <a:spLocks noGrp="1"/>
          </p:cNvSpPr>
          <p:nvPr>
            <p:ph type="subTitle" idx="1"/>
          </p:nvPr>
        </p:nvSpPr>
        <p:spPr>
          <a:xfrm>
            <a:off x="5142338" y="3788763"/>
            <a:ext cx="2756700" cy="5403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2800"/>
              <a:buNone/>
              <a:defRPr sz="1600">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28" name="Google Shape;28;p3"/>
          <p:cNvCxnSpPr/>
          <p:nvPr/>
        </p:nvCxnSpPr>
        <p:spPr>
          <a:xfrm>
            <a:off x="0" y="4506300"/>
            <a:ext cx="9144000" cy="0"/>
          </a:xfrm>
          <a:prstGeom prst="straightConnector1">
            <a:avLst/>
          </a:prstGeom>
          <a:noFill/>
          <a:ln w="9525" cap="flat" cmpd="sng">
            <a:solidFill>
              <a:schemeClr val="dk2"/>
            </a:solidFill>
            <a:prstDash val="solid"/>
            <a:round/>
            <a:headEnd type="none" w="med" len="med"/>
            <a:tailEnd type="none" w="med" len="med"/>
          </a:ln>
        </p:spPr>
      </p:cxnSp>
      <p:sp>
        <p:nvSpPr>
          <p:cNvPr id="29" name="Google Shape;29;p3"/>
          <p:cNvSpPr/>
          <p:nvPr/>
        </p:nvSpPr>
        <p:spPr>
          <a:xfrm>
            <a:off x="184002" y="1838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30;p3"/>
          <p:cNvCxnSpPr/>
          <p:nvPr/>
        </p:nvCxnSpPr>
        <p:spPr>
          <a:xfrm>
            <a:off x="0" y="637200"/>
            <a:ext cx="9144000" cy="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31;p3"/>
          <p:cNvCxnSpPr/>
          <p:nvPr/>
        </p:nvCxnSpPr>
        <p:spPr>
          <a:xfrm>
            <a:off x="8506800" y="0"/>
            <a:ext cx="0" cy="515670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32;p3"/>
          <p:cNvCxnSpPr/>
          <p:nvPr/>
        </p:nvCxnSpPr>
        <p:spPr>
          <a:xfrm>
            <a:off x="638776" y="0"/>
            <a:ext cx="0" cy="5156700"/>
          </a:xfrm>
          <a:prstGeom prst="straightConnector1">
            <a:avLst/>
          </a:prstGeom>
          <a:noFill/>
          <a:ln w="9525" cap="flat" cmpd="sng">
            <a:solidFill>
              <a:schemeClr val="dk2"/>
            </a:solidFill>
            <a:prstDash val="solid"/>
            <a:round/>
            <a:headEnd type="none" w="med" len="med"/>
            <a:tailEnd type="none" w="med" len="med"/>
          </a:ln>
        </p:spPr>
      </p:cxnSp>
      <p:sp>
        <p:nvSpPr>
          <p:cNvPr id="33" name="Google Shape;33;p3"/>
          <p:cNvSpPr/>
          <p:nvPr/>
        </p:nvSpPr>
        <p:spPr>
          <a:xfrm>
            <a:off x="8690802" y="1838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840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86908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txBox="1">
            <a:spLocks noGrp="1"/>
          </p:cNvSpPr>
          <p:nvPr>
            <p:ph type="subTitle" idx="3"/>
          </p:nvPr>
        </p:nvSpPr>
        <p:spPr>
          <a:xfrm rot="-5400000">
            <a:off x="-627300" y="2458650"/>
            <a:ext cx="1890600" cy="226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000"/>
              <a:buFont typeface="Syne"/>
              <a:buNone/>
              <a:defRPr sz="1000" b="1">
                <a:latin typeface="Syne"/>
                <a:ea typeface="Syne"/>
                <a:cs typeface="Syne"/>
                <a:sym typeface="Syne"/>
              </a:defRPr>
            </a:lvl1pPr>
            <a:lvl2pPr lvl="1" algn="ctr" rtl="0">
              <a:lnSpc>
                <a:spcPct val="100000"/>
              </a:lnSpc>
              <a:spcBef>
                <a:spcPts val="0"/>
              </a:spcBef>
              <a:spcAft>
                <a:spcPts val="0"/>
              </a:spcAft>
              <a:buSzPts val="1000"/>
              <a:buFont typeface="Syne"/>
              <a:buNone/>
              <a:defRPr sz="1000" b="1">
                <a:latin typeface="Syne"/>
                <a:ea typeface="Syne"/>
                <a:cs typeface="Syne"/>
                <a:sym typeface="Syne"/>
              </a:defRPr>
            </a:lvl2pPr>
            <a:lvl3pPr lvl="2" algn="ctr" rtl="0">
              <a:lnSpc>
                <a:spcPct val="100000"/>
              </a:lnSpc>
              <a:spcBef>
                <a:spcPts val="0"/>
              </a:spcBef>
              <a:spcAft>
                <a:spcPts val="0"/>
              </a:spcAft>
              <a:buSzPts val="1000"/>
              <a:buFont typeface="Syne"/>
              <a:buNone/>
              <a:defRPr sz="1000" b="1">
                <a:latin typeface="Syne"/>
                <a:ea typeface="Syne"/>
                <a:cs typeface="Syne"/>
                <a:sym typeface="Syne"/>
              </a:defRPr>
            </a:lvl3pPr>
            <a:lvl4pPr lvl="3" algn="ctr" rtl="0">
              <a:lnSpc>
                <a:spcPct val="100000"/>
              </a:lnSpc>
              <a:spcBef>
                <a:spcPts val="0"/>
              </a:spcBef>
              <a:spcAft>
                <a:spcPts val="0"/>
              </a:spcAft>
              <a:buSzPts val="1000"/>
              <a:buFont typeface="Syne"/>
              <a:buNone/>
              <a:defRPr sz="1000" b="1">
                <a:latin typeface="Syne"/>
                <a:ea typeface="Syne"/>
                <a:cs typeface="Syne"/>
                <a:sym typeface="Syne"/>
              </a:defRPr>
            </a:lvl4pPr>
            <a:lvl5pPr lvl="4" algn="ctr" rtl="0">
              <a:lnSpc>
                <a:spcPct val="100000"/>
              </a:lnSpc>
              <a:spcBef>
                <a:spcPts val="0"/>
              </a:spcBef>
              <a:spcAft>
                <a:spcPts val="0"/>
              </a:spcAft>
              <a:buSzPts val="1000"/>
              <a:buFont typeface="Syne"/>
              <a:buNone/>
              <a:defRPr sz="1000" b="1">
                <a:latin typeface="Syne"/>
                <a:ea typeface="Syne"/>
                <a:cs typeface="Syne"/>
                <a:sym typeface="Syne"/>
              </a:defRPr>
            </a:lvl5pPr>
            <a:lvl6pPr lvl="5" algn="ctr" rtl="0">
              <a:lnSpc>
                <a:spcPct val="100000"/>
              </a:lnSpc>
              <a:spcBef>
                <a:spcPts val="0"/>
              </a:spcBef>
              <a:spcAft>
                <a:spcPts val="0"/>
              </a:spcAft>
              <a:buSzPts val="1000"/>
              <a:buFont typeface="Syne"/>
              <a:buNone/>
              <a:defRPr sz="1000" b="1">
                <a:latin typeface="Syne"/>
                <a:ea typeface="Syne"/>
                <a:cs typeface="Syne"/>
                <a:sym typeface="Syne"/>
              </a:defRPr>
            </a:lvl6pPr>
            <a:lvl7pPr lvl="6" algn="ctr" rtl="0">
              <a:lnSpc>
                <a:spcPct val="100000"/>
              </a:lnSpc>
              <a:spcBef>
                <a:spcPts val="0"/>
              </a:spcBef>
              <a:spcAft>
                <a:spcPts val="0"/>
              </a:spcAft>
              <a:buSzPts val="1000"/>
              <a:buFont typeface="Syne"/>
              <a:buNone/>
              <a:defRPr sz="1000" b="1">
                <a:latin typeface="Syne"/>
                <a:ea typeface="Syne"/>
                <a:cs typeface="Syne"/>
                <a:sym typeface="Syne"/>
              </a:defRPr>
            </a:lvl7pPr>
            <a:lvl8pPr lvl="7" algn="ctr" rtl="0">
              <a:lnSpc>
                <a:spcPct val="100000"/>
              </a:lnSpc>
              <a:spcBef>
                <a:spcPts val="0"/>
              </a:spcBef>
              <a:spcAft>
                <a:spcPts val="0"/>
              </a:spcAft>
              <a:buSzPts val="1000"/>
              <a:buFont typeface="Syne"/>
              <a:buNone/>
              <a:defRPr sz="1000" b="1">
                <a:latin typeface="Syne"/>
                <a:ea typeface="Syne"/>
                <a:cs typeface="Syne"/>
                <a:sym typeface="Syne"/>
              </a:defRPr>
            </a:lvl8pPr>
            <a:lvl9pPr lvl="8" algn="ctr" rtl="0">
              <a:lnSpc>
                <a:spcPct val="100000"/>
              </a:lnSpc>
              <a:spcBef>
                <a:spcPts val="0"/>
              </a:spcBef>
              <a:spcAft>
                <a:spcPts val="0"/>
              </a:spcAft>
              <a:buSzPts val="1000"/>
              <a:buFont typeface="Syne"/>
              <a:buNone/>
              <a:defRPr sz="1000" b="1">
                <a:latin typeface="Syne"/>
                <a:ea typeface="Syne"/>
                <a:cs typeface="Syne"/>
                <a:sym typeface="Syne"/>
              </a:defRPr>
            </a:lvl9pPr>
          </a:lstStyle>
          <a:p>
            <a:endParaRPr/>
          </a:p>
        </p:txBody>
      </p:sp>
      <p:sp>
        <p:nvSpPr>
          <p:cNvPr id="37" name="Google Shape;37;p3"/>
          <p:cNvSpPr txBox="1">
            <a:spLocks noGrp="1"/>
          </p:cNvSpPr>
          <p:nvPr>
            <p:ph type="subTitle" idx="4"/>
          </p:nvPr>
        </p:nvSpPr>
        <p:spPr>
          <a:xfrm rot="5400000" flipH="1">
            <a:off x="7880700" y="2458650"/>
            <a:ext cx="1890600" cy="226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000"/>
              <a:buFont typeface="Syne"/>
              <a:buNone/>
              <a:defRPr sz="1000" b="1">
                <a:latin typeface="Syne"/>
                <a:ea typeface="Syne"/>
                <a:cs typeface="Syne"/>
                <a:sym typeface="Syne"/>
              </a:defRPr>
            </a:lvl1pPr>
            <a:lvl2pPr lvl="1" algn="ctr" rtl="0">
              <a:lnSpc>
                <a:spcPct val="100000"/>
              </a:lnSpc>
              <a:spcBef>
                <a:spcPts val="0"/>
              </a:spcBef>
              <a:spcAft>
                <a:spcPts val="0"/>
              </a:spcAft>
              <a:buSzPts val="1000"/>
              <a:buFont typeface="Syne"/>
              <a:buNone/>
              <a:defRPr sz="1000" b="1">
                <a:latin typeface="Syne"/>
                <a:ea typeface="Syne"/>
                <a:cs typeface="Syne"/>
                <a:sym typeface="Syne"/>
              </a:defRPr>
            </a:lvl2pPr>
            <a:lvl3pPr lvl="2" algn="ctr" rtl="0">
              <a:lnSpc>
                <a:spcPct val="100000"/>
              </a:lnSpc>
              <a:spcBef>
                <a:spcPts val="0"/>
              </a:spcBef>
              <a:spcAft>
                <a:spcPts val="0"/>
              </a:spcAft>
              <a:buSzPts val="1000"/>
              <a:buFont typeface="Syne"/>
              <a:buNone/>
              <a:defRPr sz="1000" b="1">
                <a:latin typeface="Syne"/>
                <a:ea typeface="Syne"/>
                <a:cs typeface="Syne"/>
                <a:sym typeface="Syne"/>
              </a:defRPr>
            </a:lvl3pPr>
            <a:lvl4pPr lvl="3" algn="ctr" rtl="0">
              <a:lnSpc>
                <a:spcPct val="100000"/>
              </a:lnSpc>
              <a:spcBef>
                <a:spcPts val="0"/>
              </a:spcBef>
              <a:spcAft>
                <a:spcPts val="0"/>
              </a:spcAft>
              <a:buSzPts val="1000"/>
              <a:buFont typeface="Syne"/>
              <a:buNone/>
              <a:defRPr sz="1000" b="1">
                <a:latin typeface="Syne"/>
                <a:ea typeface="Syne"/>
                <a:cs typeface="Syne"/>
                <a:sym typeface="Syne"/>
              </a:defRPr>
            </a:lvl4pPr>
            <a:lvl5pPr lvl="4" algn="ctr" rtl="0">
              <a:lnSpc>
                <a:spcPct val="100000"/>
              </a:lnSpc>
              <a:spcBef>
                <a:spcPts val="0"/>
              </a:spcBef>
              <a:spcAft>
                <a:spcPts val="0"/>
              </a:spcAft>
              <a:buSzPts val="1000"/>
              <a:buFont typeface="Syne"/>
              <a:buNone/>
              <a:defRPr sz="1000" b="1">
                <a:latin typeface="Syne"/>
                <a:ea typeface="Syne"/>
                <a:cs typeface="Syne"/>
                <a:sym typeface="Syne"/>
              </a:defRPr>
            </a:lvl5pPr>
            <a:lvl6pPr lvl="5" algn="ctr" rtl="0">
              <a:lnSpc>
                <a:spcPct val="100000"/>
              </a:lnSpc>
              <a:spcBef>
                <a:spcPts val="0"/>
              </a:spcBef>
              <a:spcAft>
                <a:spcPts val="0"/>
              </a:spcAft>
              <a:buSzPts val="1000"/>
              <a:buFont typeface="Syne"/>
              <a:buNone/>
              <a:defRPr sz="1000" b="1">
                <a:latin typeface="Syne"/>
                <a:ea typeface="Syne"/>
                <a:cs typeface="Syne"/>
                <a:sym typeface="Syne"/>
              </a:defRPr>
            </a:lvl6pPr>
            <a:lvl7pPr lvl="6" algn="ctr" rtl="0">
              <a:lnSpc>
                <a:spcPct val="100000"/>
              </a:lnSpc>
              <a:spcBef>
                <a:spcPts val="0"/>
              </a:spcBef>
              <a:spcAft>
                <a:spcPts val="0"/>
              </a:spcAft>
              <a:buSzPts val="1000"/>
              <a:buFont typeface="Syne"/>
              <a:buNone/>
              <a:defRPr sz="1000" b="1">
                <a:latin typeface="Syne"/>
                <a:ea typeface="Syne"/>
                <a:cs typeface="Syne"/>
                <a:sym typeface="Syne"/>
              </a:defRPr>
            </a:lvl7pPr>
            <a:lvl8pPr lvl="7" algn="ctr" rtl="0">
              <a:lnSpc>
                <a:spcPct val="100000"/>
              </a:lnSpc>
              <a:spcBef>
                <a:spcPts val="0"/>
              </a:spcBef>
              <a:spcAft>
                <a:spcPts val="0"/>
              </a:spcAft>
              <a:buSzPts val="1000"/>
              <a:buFont typeface="Syne"/>
              <a:buNone/>
              <a:defRPr sz="1000" b="1">
                <a:latin typeface="Syne"/>
                <a:ea typeface="Syne"/>
                <a:cs typeface="Syne"/>
                <a:sym typeface="Syne"/>
              </a:defRPr>
            </a:lvl8pPr>
            <a:lvl9pPr lvl="8" algn="ctr" rtl="0">
              <a:lnSpc>
                <a:spcPct val="100000"/>
              </a:lnSpc>
              <a:spcBef>
                <a:spcPts val="0"/>
              </a:spcBef>
              <a:spcAft>
                <a:spcPts val="0"/>
              </a:spcAft>
              <a:buSzPts val="1000"/>
              <a:buFont typeface="Syne"/>
              <a:buNone/>
              <a:defRPr sz="1000" b="1">
                <a:latin typeface="Syne"/>
                <a:ea typeface="Syne"/>
                <a:cs typeface="Syne"/>
                <a:sym typeface="Sy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pic>
        <p:nvPicPr>
          <p:cNvPr id="120" name="Google Shape;120;p9"/>
          <p:cNvPicPr preferRelativeResize="0"/>
          <p:nvPr/>
        </p:nvPicPr>
        <p:blipFill>
          <a:blip r:embed="rId2">
            <a:alphaModFix/>
          </a:blip>
          <a:stretch>
            <a:fillRect/>
          </a:stretch>
        </p:blipFill>
        <p:spPr>
          <a:xfrm>
            <a:off x="6261100" y="-1432075"/>
            <a:ext cx="2882899" cy="5143499"/>
          </a:xfrm>
          <a:prstGeom prst="rect">
            <a:avLst/>
          </a:prstGeom>
          <a:noFill/>
          <a:ln>
            <a:noFill/>
          </a:ln>
        </p:spPr>
      </p:pic>
      <p:pic>
        <p:nvPicPr>
          <p:cNvPr id="121" name="Google Shape;121;p9"/>
          <p:cNvPicPr preferRelativeResize="0"/>
          <p:nvPr/>
        </p:nvPicPr>
        <p:blipFill>
          <a:blip r:embed="rId2">
            <a:alphaModFix/>
          </a:blip>
          <a:stretch>
            <a:fillRect/>
          </a:stretch>
        </p:blipFill>
        <p:spPr>
          <a:xfrm rot="10800000">
            <a:off x="-136125" y="960800"/>
            <a:ext cx="2882899" cy="5143499"/>
          </a:xfrm>
          <a:prstGeom prst="rect">
            <a:avLst/>
          </a:prstGeom>
          <a:noFill/>
          <a:ln>
            <a:noFill/>
          </a:ln>
        </p:spPr>
      </p:pic>
      <p:cxnSp>
        <p:nvCxnSpPr>
          <p:cNvPr id="122" name="Google Shape;122;p9"/>
          <p:cNvCxnSpPr/>
          <p:nvPr/>
        </p:nvCxnSpPr>
        <p:spPr>
          <a:xfrm>
            <a:off x="0" y="4506300"/>
            <a:ext cx="9144000" cy="0"/>
          </a:xfrm>
          <a:prstGeom prst="straightConnector1">
            <a:avLst/>
          </a:prstGeom>
          <a:noFill/>
          <a:ln w="9525" cap="flat" cmpd="sng">
            <a:solidFill>
              <a:schemeClr val="dk2"/>
            </a:solidFill>
            <a:prstDash val="solid"/>
            <a:round/>
            <a:headEnd type="none" w="med" len="med"/>
            <a:tailEnd type="none" w="med" len="med"/>
          </a:ln>
        </p:spPr>
      </p:cxnSp>
      <p:sp>
        <p:nvSpPr>
          <p:cNvPr id="123" name="Google Shape;123;p9"/>
          <p:cNvSpPr/>
          <p:nvPr/>
        </p:nvSpPr>
        <p:spPr>
          <a:xfrm>
            <a:off x="184002" y="1838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9"/>
          <p:cNvCxnSpPr/>
          <p:nvPr/>
        </p:nvCxnSpPr>
        <p:spPr>
          <a:xfrm>
            <a:off x="0" y="637200"/>
            <a:ext cx="9144000" cy="0"/>
          </a:xfrm>
          <a:prstGeom prst="straightConnector1">
            <a:avLst/>
          </a:prstGeom>
          <a:noFill/>
          <a:ln w="9525" cap="flat" cmpd="sng">
            <a:solidFill>
              <a:schemeClr val="dk2"/>
            </a:solidFill>
            <a:prstDash val="solid"/>
            <a:round/>
            <a:headEnd type="none" w="med" len="med"/>
            <a:tailEnd type="none" w="med" len="med"/>
          </a:ln>
        </p:spPr>
      </p:cxnSp>
      <p:cxnSp>
        <p:nvCxnSpPr>
          <p:cNvPr id="125" name="Google Shape;125;p9"/>
          <p:cNvCxnSpPr/>
          <p:nvPr/>
        </p:nvCxnSpPr>
        <p:spPr>
          <a:xfrm>
            <a:off x="8506800" y="0"/>
            <a:ext cx="0" cy="5156700"/>
          </a:xfrm>
          <a:prstGeom prst="straightConnector1">
            <a:avLst/>
          </a:prstGeom>
          <a:noFill/>
          <a:ln w="9525" cap="flat" cmpd="sng">
            <a:solidFill>
              <a:schemeClr val="dk2"/>
            </a:solidFill>
            <a:prstDash val="solid"/>
            <a:round/>
            <a:headEnd type="none" w="med" len="med"/>
            <a:tailEnd type="none" w="med" len="med"/>
          </a:ln>
        </p:spPr>
      </p:cxnSp>
      <p:cxnSp>
        <p:nvCxnSpPr>
          <p:cNvPr id="126" name="Google Shape;126;p9"/>
          <p:cNvCxnSpPr/>
          <p:nvPr/>
        </p:nvCxnSpPr>
        <p:spPr>
          <a:xfrm>
            <a:off x="638776" y="0"/>
            <a:ext cx="0" cy="5156700"/>
          </a:xfrm>
          <a:prstGeom prst="straightConnector1">
            <a:avLst/>
          </a:prstGeom>
          <a:noFill/>
          <a:ln w="9525" cap="flat" cmpd="sng">
            <a:solidFill>
              <a:schemeClr val="dk2"/>
            </a:solidFill>
            <a:prstDash val="solid"/>
            <a:round/>
            <a:headEnd type="none" w="med" len="med"/>
            <a:tailEnd type="none" w="med" len="med"/>
          </a:ln>
        </p:spPr>
      </p:cxnSp>
      <p:sp>
        <p:nvSpPr>
          <p:cNvPr id="127" name="Google Shape;127;p9"/>
          <p:cNvSpPr/>
          <p:nvPr/>
        </p:nvSpPr>
        <p:spPr>
          <a:xfrm>
            <a:off x="8690802" y="1838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1840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86908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txBox="1">
            <a:spLocks noGrp="1"/>
          </p:cNvSpPr>
          <p:nvPr>
            <p:ph type="title"/>
          </p:nvPr>
        </p:nvSpPr>
        <p:spPr>
          <a:xfrm>
            <a:off x="2955937" y="1164300"/>
            <a:ext cx="4862400" cy="572700"/>
          </a:xfrm>
          <a:prstGeom prst="rect">
            <a:avLst/>
          </a:prstGeom>
        </p:spPr>
        <p:txBody>
          <a:bodyPr spcFirstLastPara="1" wrap="square" lIns="91425" tIns="0" rIns="91425" bIns="0" anchor="t" anchorCtr="0">
            <a:noAutofit/>
          </a:bodyPr>
          <a:lstStyle>
            <a:lvl1pPr lvl="0" rtl="0">
              <a:spcBef>
                <a:spcPts val="0"/>
              </a:spcBef>
              <a:spcAft>
                <a:spcPts val="0"/>
              </a:spcAft>
              <a:buSzPts val="36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1" name="Google Shape;131;p9"/>
          <p:cNvSpPr txBox="1">
            <a:spLocks noGrp="1"/>
          </p:cNvSpPr>
          <p:nvPr>
            <p:ph type="subTitle" idx="1"/>
          </p:nvPr>
        </p:nvSpPr>
        <p:spPr>
          <a:xfrm>
            <a:off x="2955937" y="1965600"/>
            <a:ext cx="4862400" cy="2013600"/>
          </a:xfrm>
          <a:prstGeom prst="rect">
            <a:avLst/>
          </a:prstGeom>
          <a:ln>
            <a:noFill/>
          </a:ln>
        </p:spPr>
        <p:txBody>
          <a:bodyPr spcFirstLastPara="1" wrap="square" lIns="91425" tIns="0" rIns="91425" bIns="0" anchor="t" anchorCtr="0">
            <a:noAutofit/>
          </a:bodyPr>
          <a:lstStyle>
            <a:lvl1pPr lvl="0" rtl="0">
              <a:lnSpc>
                <a:spcPct val="100000"/>
              </a:lnSpc>
              <a:spcBef>
                <a:spcPts val="0"/>
              </a:spcBef>
              <a:spcAft>
                <a:spcPts val="0"/>
              </a:spcAft>
              <a:buClr>
                <a:schemeClr val="lt2"/>
              </a:buClr>
              <a:buSzPts val="14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32" name="Google Shape;132;p9"/>
          <p:cNvSpPr txBox="1">
            <a:spLocks noGrp="1"/>
          </p:cNvSpPr>
          <p:nvPr>
            <p:ph type="subTitle" idx="2"/>
          </p:nvPr>
        </p:nvSpPr>
        <p:spPr>
          <a:xfrm rot="-5400000">
            <a:off x="-627300" y="2458650"/>
            <a:ext cx="1890600" cy="226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000"/>
              <a:buFont typeface="Syne"/>
              <a:buNone/>
              <a:defRPr sz="1000" b="1">
                <a:latin typeface="Syne"/>
                <a:ea typeface="Syne"/>
                <a:cs typeface="Syne"/>
                <a:sym typeface="Syne"/>
              </a:defRPr>
            </a:lvl1pPr>
            <a:lvl2pPr lvl="1" algn="ctr" rtl="0">
              <a:lnSpc>
                <a:spcPct val="100000"/>
              </a:lnSpc>
              <a:spcBef>
                <a:spcPts val="0"/>
              </a:spcBef>
              <a:spcAft>
                <a:spcPts val="0"/>
              </a:spcAft>
              <a:buSzPts val="1000"/>
              <a:buFont typeface="Syne"/>
              <a:buNone/>
              <a:defRPr sz="1000" b="1">
                <a:latin typeface="Syne"/>
                <a:ea typeface="Syne"/>
                <a:cs typeface="Syne"/>
                <a:sym typeface="Syne"/>
              </a:defRPr>
            </a:lvl2pPr>
            <a:lvl3pPr lvl="2" algn="ctr" rtl="0">
              <a:lnSpc>
                <a:spcPct val="100000"/>
              </a:lnSpc>
              <a:spcBef>
                <a:spcPts val="0"/>
              </a:spcBef>
              <a:spcAft>
                <a:spcPts val="0"/>
              </a:spcAft>
              <a:buSzPts val="1000"/>
              <a:buFont typeface="Syne"/>
              <a:buNone/>
              <a:defRPr sz="1000" b="1">
                <a:latin typeface="Syne"/>
                <a:ea typeface="Syne"/>
                <a:cs typeface="Syne"/>
                <a:sym typeface="Syne"/>
              </a:defRPr>
            </a:lvl3pPr>
            <a:lvl4pPr lvl="3" algn="ctr" rtl="0">
              <a:lnSpc>
                <a:spcPct val="100000"/>
              </a:lnSpc>
              <a:spcBef>
                <a:spcPts val="0"/>
              </a:spcBef>
              <a:spcAft>
                <a:spcPts val="0"/>
              </a:spcAft>
              <a:buSzPts val="1000"/>
              <a:buFont typeface="Syne"/>
              <a:buNone/>
              <a:defRPr sz="1000" b="1">
                <a:latin typeface="Syne"/>
                <a:ea typeface="Syne"/>
                <a:cs typeface="Syne"/>
                <a:sym typeface="Syne"/>
              </a:defRPr>
            </a:lvl4pPr>
            <a:lvl5pPr lvl="4" algn="ctr" rtl="0">
              <a:lnSpc>
                <a:spcPct val="100000"/>
              </a:lnSpc>
              <a:spcBef>
                <a:spcPts val="0"/>
              </a:spcBef>
              <a:spcAft>
                <a:spcPts val="0"/>
              </a:spcAft>
              <a:buSzPts val="1000"/>
              <a:buFont typeface="Syne"/>
              <a:buNone/>
              <a:defRPr sz="1000" b="1">
                <a:latin typeface="Syne"/>
                <a:ea typeface="Syne"/>
                <a:cs typeface="Syne"/>
                <a:sym typeface="Syne"/>
              </a:defRPr>
            </a:lvl5pPr>
            <a:lvl6pPr lvl="5" algn="ctr" rtl="0">
              <a:lnSpc>
                <a:spcPct val="100000"/>
              </a:lnSpc>
              <a:spcBef>
                <a:spcPts val="0"/>
              </a:spcBef>
              <a:spcAft>
                <a:spcPts val="0"/>
              </a:spcAft>
              <a:buSzPts val="1000"/>
              <a:buFont typeface="Syne"/>
              <a:buNone/>
              <a:defRPr sz="1000" b="1">
                <a:latin typeface="Syne"/>
                <a:ea typeface="Syne"/>
                <a:cs typeface="Syne"/>
                <a:sym typeface="Syne"/>
              </a:defRPr>
            </a:lvl6pPr>
            <a:lvl7pPr lvl="6" algn="ctr" rtl="0">
              <a:lnSpc>
                <a:spcPct val="100000"/>
              </a:lnSpc>
              <a:spcBef>
                <a:spcPts val="0"/>
              </a:spcBef>
              <a:spcAft>
                <a:spcPts val="0"/>
              </a:spcAft>
              <a:buSzPts val="1000"/>
              <a:buFont typeface="Syne"/>
              <a:buNone/>
              <a:defRPr sz="1000" b="1">
                <a:latin typeface="Syne"/>
                <a:ea typeface="Syne"/>
                <a:cs typeface="Syne"/>
                <a:sym typeface="Syne"/>
              </a:defRPr>
            </a:lvl7pPr>
            <a:lvl8pPr lvl="7" algn="ctr" rtl="0">
              <a:lnSpc>
                <a:spcPct val="100000"/>
              </a:lnSpc>
              <a:spcBef>
                <a:spcPts val="0"/>
              </a:spcBef>
              <a:spcAft>
                <a:spcPts val="0"/>
              </a:spcAft>
              <a:buSzPts val="1000"/>
              <a:buFont typeface="Syne"/>
              <a:buNone/>
              <a:defRPr sz="1000" b="1">
                <a:latin typeface="Syne"/>
                <a:ea typeface="Syne"/>
                <a:cs typeface="Syne"/>
                <a:sym typeface="Syne"/>
              </a:defRPr>
            </a:lvl8pPr>
            <a:lvl9pPr lvl="8" algn="ctr" rtl="0">
              <a:lnSpc>
                <a:spcPct val="100000"/>
              </a:lnSpc>
              <a:spcBef>
                <a:spcPts val="0"/>
              </a:spcBef>
              <a:spcAft>
                <a:spcPts val="0"/>
              </a:spcAft>
              <a:buSzPts val="1000"/>
              <a:buFont typeface="Syne"/>
              <a:buNone/>
              <a:defRPr sz="1000" b="1">
                <a:latin typeface="Syne"/>
                <a:ea typeface="Syne"/>
                <a:cs typeface="Syne"/>
                <a:sym typeface="Syne"/>
              </a:defRPr>
            </a:lvl9pPr>
          </a:lstStyle>
          <a:p>
            <a:endParaRPr/>
          </a:p>
        </p:txBody>
      </p:sp>
      <p:sp>
        <p:nvSpPr>
          <p:cNvPr id="133" name="Google Shape;133;p9"/>
          <p:cNvSpPr txBox="1">
            <a:spLocks noGrp="1"/>
          </p:cNvSpPr>
          <p:nvPr>
            <p:ph type="subTitle" idx="3"/>
          </p:nvPr>
        </p:nvSpPr>
        <p:spPr>
          <a:xfrm rot="5400000" flipH="1">
            <a:off x="7880700" y="2458650"/>
            <a:ext cx="1890600" cy="226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000"/>
              <a:buFont typeface="Syne"/>
              <a:buNone/>
              <a:defRPr sz="1000" b="1">
                <a:latin typeface="Syne"/>
                <a:ea typeface="Syne"/>
                <a:cs typeface="Syne"/>
                <a:sym typeface="Syne"/>
              </a:defRPr>
            </a:lvl1pPr>
            <a:lvl2pPr lvl="1" algn="ctr" rtl="0">
              <a:lnSpc>
                <a:spcPct val="100000"/>
              </a:lnSpc>
              <a:spcBef>
                <a:spcPts val="0"/>
              </a:spcBef>
              <a:spcAft>
                <a:spcPts val="0"/>
              </a:spcAft>
              <a:buSzPts val="1000"/>
              <a:buFont typeface="Syne"/>
              <a:buNone/>
              <a:defRPr sz="1000" b="1">
                <a:latin typeface="Syne"/>
                <a:ea typeface="Syne"/>
                <a:cs typeface="Syne"/>
                <a:sym typeface="Syne"/>
              </a:defRPr>
            </a:lvl2pPr>
            <a:lvl3pPr lvl="2" algn="ctr" rtl="0">
              <a:lnSpc>
                <a:spcPct val="100000"/>
              </a:lnSpc>
              <a:spcBef>
                <a:spcPts val="0"/>
              </a:spcBef>
              <a:spcAft>
                <a:spcPts val="0"/>
              </a:spcAft>
              <a:buSzPts val="1000"/>
              <a:buFont typeface="Syne"/>
              <a:buNone/>
              <a:defRPr sz="1000" b="1">
                <a:latin typeface="Syne"/>
                <a:ea typeface="Syne"/>
                <a:cs typeface="Syne"/>
                <a:sym typeface="Syne"/>
              </a:defRPr>
            </a:lvl3pPr>
            <a:lvl4pPr lvl="3" algn="ctr" rtl="0">
              <a:lnSpc>
                <a:spcPct val="100000"/>
              </a:lnSpc>
              <a:spcBef>
                <a:spcPts val="0"/>
              </a:spcBef>
              <a:spcAft>
                <a:spcPts val="0"/>
              </a:spcAft>
              <a:buSzPts val="1000"/>
              <a:buFont typeface="Syne"/>
              <a:buNone/>
              <a:defRPr sz="1000" b="1">
                <a:latin typeface="Syne"/>
                <a:ea typeface="Syne"/>
                <a:cs typeface="Syne"/>
                <a:sym typeface="Syne"/>
              </a:defRPr>
            </a:lvl4pPr>
            <a:lvl5pPr lvl="4" algn="ctr" rtl="0">
              <a:lnSpc>
                <a:spcPct val="100000"/>
              </a:lnSpc>
              <a:spcBef>
                <a:spcPts val="0"/>
              </a:spcBef>
              <a:spcAft>
                <a:spcPts val="0"/>
              </a:spcAft>
              <a:buSzPts val="1000"/>
              <a:buFont typeface="Syne"/>
              <a:buNone/>
              <a:defRPr sz="1000" b="1">
                <a:latin typeface="Syne"/>
                <a:ea typeface="Syne"/>
                <a:cs typeface="Syne"/>
                <a:sym typeface="Syne"/>
              </a:defRPr>
            </a:lvl5pPr>
            <a:lvl6pPr lvl="5" algn="ctr" rtl="0">
              <a:lnSpc>
                <a:spcPct val="100000"/>
              </a:lnSpc>
              <a:spcBef>
                <a:spcPts val="0"/>
              </a:spcBef>
              <a:spcAft>
                <a:spcPts val="0"/>
              </a:spcAft>
              <a:buSzPts val="1000"/>
              <a:buFont typeface="Syne"/>
              <a:buNone/>
              <a:defRPr sz="1000" b="1">
                <a:latin typeface="Syne"/>
                <a:ea typeface="Syne"/>
                <a:cs typeface="Syne"/>
                <a:sym typeface="Syne"/>
              </a:defRPr>
            </a:lvl6pPr>
            <a:lvl7pPr lvl="6" algn="ctr" rtl="0">
              <a:lnSpc>
                <a:spcPct val="100000"/>
              </a:lnSpc>
              <a:spcBef>
                <a:spcPts val="0"/>
              </a:spcBef>
              <a:spcAft>
                <a:spcPts val="0"/>
              </a:spcAft>
              <a:buSzPts val="1000"/>
              <a:buFont typeface="Syne"/>
              <a:buNone/>
              <a:defRPr sz="1000" b="1">
                <a:latin typeface="Syne"/>
                <a:ea typeface="Syne"/>
                <a:cs typeface="Syne"/>
                <a:sym typeface="Syne"/>
              </a:defRPr>
            </a:lvl7pPr>
            <a:lvl8pPr lvl="7" algn="ctr" rtl="0">
              <a:lnSpc>
                <a:spcPct val="100000"/>
              </a:lnSpc>
              <a:spcBef>
                <a:spcPts val="0"/>
              </a:spcBef>
              <a:spcAft>
                <a:spcPts val="0"/>
              </a:spcAft>
              <a:buSzPts val="1000"/>
              <a:buFont typeface="Syne"/>
              <a:buNone/>
              <a:defRPr sz="1000" b="1">
                <a:latin typeface="Syne"/>
                <a:ea typeface="Syne"/>
                <a:cs typeface="Syne"/>
                <a:sym typeface="Syne"/>
              </a:defRPr>
            </a:lvl8pPr>
            <a:lvl9pPr lvl="8" algn="ctr" rtl="0">
              <a:lnSpc>
                <a:spcPct val="100000"/>
              </a:lnSpc>
              <a:spcBef>
                <a:spcPts val="0"/>
              </a:spcBef>
              <a:spcAft>
                <a:spcPts val="0"/>
              </a:spcAft>
              <a:buSzPts val="1000"/>
              <a:buFont typeface="Syne"/>
              <a:buNone/>
              <a:defRPr sz="1000" b="1">
                <a:latin typeface="Syne"/>
                <a:ea typeface="Syne"/>
                <a:cs typeface="Syne"/>
                <a:sym typeface="Sy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1"/>
        <p:cNvGrpSpPr/>
        <p:nvPr/>
      </p:nvGrpSpPr>
      <p:grpSpPr>
        <a:xfrm>
          <a:off x="0" y="0"/>
          <a:ext cx="0" cy="0"/>
          <a:chOff x="0" y="0"/>
          <a:chExt cx="0" cy="0"/>
        </a:xfrm>
      </p:grpSpPr>
      <p:pic>
        <p:nvPicPr>
          <p:cNvPr id="172" name="Google Shape;172;p14"/>
          <p:cNvPicPr preferRelativeResize="0"/>
          <p:nvPr/>
        </p:nvPicPr>
        <p:blipFill>
          <a:blip r:embed="rId2">
            <a:alphaModFix/>
          </a:blip>
          <a:stretch>
            <a:fillRect/>
          </a:stretch>
        </p:blipFill>
        <p:spPr>
          <a:xfrm flipH="1">
            <a:off x="-116700" y="-48100"/>
            <a:ext cx="2882899" cy="5143499"/>
          </a:xfrm>
          <a:prstGeom prst="rect">
            <a:avLst/>
          </a:prstGeom>
          <a:noFill/>
          <a:ln>
            <a:noFill/>
          </a:ln>
        </p:spPr>
      </p:pic>
      <p:pic>
        <p:nvPicPr>
          <p:cNvPr id="173" name="Google Shape;173;p14"/>
          <p:cNvPicPr preferRelativeResize="0"/>
          <p:nvPr/>
        </p:nvPicPr>
        <p:blipFill rotWithShape="1">
          <a:blip r:embed="rId3">
            <a:alphaModFix/>
          </a:blip>
          <a:srcRect b="4598"/>
          <a:stretch/>
        </p:blipFill>
        <p:spPr>
          <a:xfrm flipH="1">
            <a:off x="3967925" y="2547099"/>
            <a:ext cx="6010575" cy="2596401"/>
          </a:xfrm>
          <a:prstGeom prst="rect">
            <a:avLst/>
          </a:prstGeom>
          <a:noFill/>
          <a:ln>
            <a:noFill/>
          </a:ln>
        </p:spPr>
      </p:pic>
      <p:sp>
        <p:nvSpPr>
          <p:cNvPr id="174" name="Google Shape;174;p14"/>
          <p:cNvSpPr txBox="1">
            <a:spLocks noGrp="1"/>
          </p:cNvSpPr>
          <p:nvPr>
            <p:ph type="title" hasCustomPrompt="1"/>
          </p:nvPr>
        </p:nvSpPr>
        <p:spPr>
          <a:xfrm>
            <a:off x="844781" y="1367788"/>
            <a:ext cx="1228200" cy="954000"/>
          </a:xfrm>
          <a:prstGeom prst="rect">
            <a:avLst/>
          </a:prstGeom>
          <a:ln>
            <a:noFill/>
          </a:ln>
        </p:spPr>
        <p:txBody>
          <a:bodyPr spcFirstLastPara="1" wrap="square" lIns="91425" tIns="0" rIns="91425" bIns="0" anchor="t"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75" name="Google Shape;175;p14"/>
          <p:cNvSpPr txBox="1">
            <a:spLocks noGrp="1"/>
          </p:cNvSpPr>
          <p:nvPr>
            <p:ph type="subTitle" idx="1"/>
          </p:nvPr>
        </p:nvSpPr>
        <p:spPr>
          <a:xfrm>
            <a:off x="2149194" y="1769036"/>
            <a:ext cx="2211600" cy="552600"/>
          </a:xfrm>
          <a:prstGeom prst="rect">
            <a:avLst/>
          </a:prstGeom>
          <a:ln>
            <a:noFill/>
          </a:ln>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14"/>
          <p:cNvSpPr txBox="1">
            <a:spLocks noGrp="1"/>
          </p:cNvSpPr>
          <p:nvPr>
            <p:ph type="subTitle" idx="2"/>
          </p:nvPr>
        </p:nvSpPr>
        <p:spPr>
          <a:xfrm>
            <a:off x="2149194" y="1367775"/>
            <a:ext cx="2211600" cy="400200"/>
          </a:xfrm>
          <a:prstGeom prst="rect">
            <a:avLst/>
          </a:prstGeom>
          <a:ln>
            <a:noFill/>
          </a:ln>
        </p:spPr>
        <p:txBody>
          <a:bodyPr spcFirstLastPara="1" wrap="square" lIns="91425" tIns="0" rIns="91425" bIns="0" anchor="t" anchorCtr="0">
            <a:noAutofit/>
          </a:bodyPr>
          <a:lstStyle>
            <a:lvl1pPr marL="0" marR="0" lvl="0" indent="0" algn="l" rtl="0">
              <a:lnSpc>
                <a:spcPct val="100000"/>
              </a:lnSpc>
              <a:spcBef>
                <a:spcPts val="0"/>
              </a:spcBef>
              <a:spcAft>
                <a:spcPts val="0"/>
              </a:spcAft>
              <a:buSzPts val="2200"/>
              <a:buFont typeface="Syne"/>
              <a:buNone/>
              <a:defRPr sz="2200" b="1">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7" name="Google Shape;177;p14"/>
          <p:cNvSpPr txBox="1">
            <a:spLocks noGrp="1"/>
          </p:cNvSpPr>
          <p:nvPr>
            <p:ph type="title" idx="3" hasCustomPrompt="1"/>
          </p:nvPr>
        </p:nvSpPr>
        <p:spPr>
          <a:xfrm>
            <a:off x="844781" y="3143650"/>
            <a:ext cx="1228200" cy="954000"/>
          </a:xfrm>
          <a:prstGeom prst="rect">
            <a:avLst/>
          </a:prstGeom>
          <a:ln>
            <a:noFill/>
          </a:ln>
        </p:spPr>
        <p:txBody>
          <a:bodyPr spcFirstLastPara="1" wrap="square" lIns="91425" tIns="0" rIns="91425" bIns="0" anchor="t"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78" name="Google Shape;178;p14"/>
          <p:cNvSpPr txBox="1">
            <a:spLocks noGrp="1"/>
          </p:cNvSpPr>
          <p:nvPr>
            <p:ph type="subTitle" idx="4"/>
          </p:nvPr>
        </p:nvSpPr>
        <p:spPr>
          <a:xfrm>
            <a:off x="2149194" y="3544453"/>
            <a:ext cx="2211600" cy="552600"/>
          </a:xfrm>
          <a:prstGeom prst="rect">
            <a:avLst/>
          </a:prstGeom>
          <a:ln>
            <a:noFill/>
          </a:ln>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9" name="Google Shape;179;p14"/>
          <p:cNvSpPr txBox="1">
            <a:spLocks noGrp="1"/>
          </p:cNvSpPr>
          <p:nvPr>
            <p:ph type="subTitle" idx="5"/>
          </p:nvPr>
        </p:nvSpPr>
        <p:spPr>
          <a:xfrm>
            <a:off x="2149194" y="3144229"/>
            <a:ext cx="2211600" cy="400200"/>
          </a:xfrm>
          <a:prstGeom prst="rect">
            <a:avLst/>
          </a:prstGeom>
          <a:ln>
            <a:noFill/>
          </a:ln>
        </p:spPr>
        <p:txBody>
          <a:bodyPr spcFirstLastPara="1" wrap="square" lIns="91425" tIns="0" rIns="91425" bIns="0" anchor="t" anchorCtr="0">
            <a:noAutofit/>
          </a:bodyPr>
          <a:lstStyle>
            <a:lvl1pPr marL="0" marR="0" lvl="0" indent="0" algn="l" rtl="0">
              <a:lnSpc>
                <a:spcPct val="100000"/>
              </a:lnSpc>
              <a:spcBef>
                <a:spcPts val="0"/>
              </a:spcBef>
              <a:spcAft>
                <a:spcPts val="0"/>
              </a:spcAft>
              <a:buSzPts val="2200"/>
              <a:buFont typeface="Syne"/>
              <a:buNone/>
              <a:defRPr sz="2200" b="1">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4"/>
          <p:cNvSpPr txBox="1">
            <a:spLocks noGrp="1"/>
          </p:cNvSpPr>
          <p:nvPr>
            <p:ph type="title" idx="6" hasCustomPrompt="1"/>
          </p:nvPr>
        </p:nvSpPr>
        <p:spPr>
          <a:xfrm>
            <a:off x="4783198" y="1367788"/>
            <a:ext cx="1228200" cy="954000"/>
          </a:xfrm>
          <a:prstGeom prst="rect">
            <a:avLst/>
          </a:prstGeom>
          <a:ln>
            <a:noFill/>
          </a:ln>
        </p:spPr>
        <p:txBody>
          <a:bodyPr spcFirstLastPara="1" wrap="square" lIns="91425" tIns="0" rIns="91425" bIns="0" anchor="t"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81" name="Google Shape;181;p14"/>
          <p:cNvSpPr txBox="1">
            <a:spLocks noGrp="1"/>
          </p:cNvSpPr>
          <p:nvPr>
            <p:ph type="subTitle" idx="7"/>
          </p:nvPr>
        </p:nvSpPr>
        <p:spPr>
          <a:xfrm>
            <a:off x="6087619" y="1769031"/>
            <a:ext cx="2211600" cy="552600"/>
          </a:xfrm>
          <a:prstGeom prst="rect">
            <a:avLst/>
          </a:prstGeom>
          <a:ln>
            <a:noFill/>
          </a:ln>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2" name="Google Shape;182;p14"/>
          <p:cNvSpPr txBox="1">
            <a:spLocks noGrp="1"/>
          </p:cNvSpPr>
          <p:nvPr>
            <p:ph type="subTitle" idx="8"/>
          </p:nvPr>
        </p:nvSpPr>
        <p:spPr>
          <a:xfrm>
            <a:off x="6087619" y="1367775"/>
            <a:ext cx="2211600" cy="400200"/>
          </a:xfrm>
          <a:prstGeom prst="rect">
            <a:avLst/>
          </a:prstGeom>
          <a:ln>
            <a:noFill/>
          </a:ln>
        </p:spPr>
        <p:txBody>
          <a:bodyPr spcFirstLastPara="1" wrap="square" lIns="91425" tIns="0" rIns="91425" bIns="0" anchor="t" anchorCtr="0">
            <a:noAutofit/>
          </a:bodyPr>
          <a:lstStyle>
            <a:lvl1pPr marL="0" marR="0" lvl="0" indent="0" algn="l" rtl="0">
              <a:lnSpc>
                <a:spcPct val="100000"/>
              </a:lnSpc>
              <a:spcBef>
                <a:spcPts val="0"/>
              </a:spcBef>
              <a:spcAft>
                <a:spcPts val="0"/>
              </a:spcAft>
              <a:buSzPts val="2200"/>
              <a:buFont typeface="Syne"/>
              <a:buNone/>
              <a:defRPr sz="2200" b="1">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3" name="Google Shape;183;p14"/>
          <p:cNvSpPr txBox="1">
            <a:spLocks noGrp="1"/>
          </p:cNvSpPr>
          <p:nvPr>
            <p:ph type="title" idx="9" hasCustomPrompt="1"/>
          </p:nvPr>
        </p:nvSpPr>
        <p:spPr>
          <a:xfrm>
            <a:off x="4783198" y="3143650"/>
            <a:ext cx="1228200" cy="954000"/>
          </a:xfrm>
          <a:prstGeom prst="rect">
            <a:avLst/>
          </a:prstGeom>
          <a:ln>
            <a:noFill/>
          </a:ln>
        </p:spPr>
        <p:txBody>
          <a:bodyPr spcFirstLastPara="1" wrap="square" lIns="91425" tIns="0" rIns="91425" bIns="0" anchor="t"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84" name="Google Shape;184;p14"/>
          <p:cNvSpPr txBox="1">
            <a:spLocks noGrp="1"/>
          </p:cNvSpPr>
          <p:nvPr>
            <p:ph type="subTitle" idx="13"/>
          </p:nvPr>
        </p:nvSpPr>
        <p:spPr>
          <a:xfrm>
            <a:off x="6087619" y="3544450"/>
            <a:ext cx="2211600" cy="552600"/>
          </a:xfrm>
          <a:prstGeom prst="rect">
            <a:avLst/>
          </a:prstGeom>
          <a:ln>
            <a:noFill/>
          </a:ln>
        </p:spPr>
        <p:txBody>
          <a:bodyPr spcFirstLastPara="1" wrap="square" lIns="91425" tIns="0" rIns="91425" bIns="0"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5" name="Google Shape;185;p14"/>
          <p:cNvSpPr txBox="1">
            <a:spLocks noGrp="1"/>
          </p:cNvSpPr>
          <p:nvPr>
            <p:ph type="subTitle" idx="14"/>
          </p:nvPr>
        </p:nvSpPr>
        <p:spPr>
          <a:xfrm>
            <a:off x="6087619" y="3144225"/>
            <a:ext cx="2211600" cy="400200"/>
          </a:xfrm>
          <a:prstGeom prst="rect">
            <a:avLst/>
          </a:prstGeom>
          <a:ln>
            <a:noFill/>
          </a:ln>
        </p:spPr>
        <p:txBody>
          <a:bodyPr spcFirstLastPara="1" wrap="square" lIns="91425" tIns="0" rIns="91425" bIns="0" anchor="t" anchorCtr="0">
            <a:noAutofit/>
          </a:bodyPr>
          <a:lstStyle>
            <a:lvl1pPr marL="0" marR="0" lvl="0" indent="0" algn="l" rtl="0">
              <a:lnSpc>
                <a:spcPct val="100000"/>
              </a:lnSpc>
              <a:spcBef>
                <a:spcPts val="0"/>
              </a:spcBef>
              <a:spcAft>
                <a:spcPts val="0"/>
              </a:spcAft>
              <a:buSzPts val="2200"/>
              <a:buFont typeface="Syne"/>
              <a:buNone/>
              <a:defRPr sz="2200" b="1">
                <a:latin typeface="Syne"/>
                <a:ea typeface="Syne"/>
                <a:cs typeface="Syne"/>
                <a:sym typeface="Sy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86" name="Google Shape;186;p14"/>
          <p:cNvCxnSpPr/>
          <p:nvPr/>
        </p:nvCxnSpPr>
        <p:spPr>
          <a:xfrm>
            <a:off x="0" y="384850"/>
            <a:ext cx="9162000" cy="0"/>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14"/>
          <p:cNvCxnSpPr/>
          <p:nvPr/>
        </p:nvCxnSpPr>
        <p:spPr>
          <a:xfrm>
            <a:off x="-9000" y="959075"/>
            <a:ext cx="9162000" cy="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14"/>
          <p:cNvSpPr txBox="1">
            <a:spLocks noGrp="1"/>
          </p:cNvSpPr>
          <p:nvPr>
            <p:ph type="title" idx="15"/>
          </p:nvPr>
        </p:nvSpPr>
        <p:spPr>
          <a:xfrm>
            <a:off x="714175" y="445025"/>
            <a:ext cx="7715700" cy="572700"/>
          </a:xfrm>
          <a:prstGeom prst="rect">
            <a:avLst/>
          </a:prstGeom>
        </p:spPr>
        <p:txBody>
          <a:bodyPr spcFirstLastPara="1" wrap="square" lIns="91425" tIns="0" rIns="91425" bIns="0"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89" name="Google Shape;189;p14"/>
          <p:cNvCxnSpPr/>
          <p:nvPr/>
        </p:nvCxnSpPr>
        <p:spPr>
          <a:xfrm>
            <a:off x="0" y="4506300"/>
            <a:ext cx="9144000" cy="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14"/>
          <p:cNvCxnSpPr/>
          <p:nvPr/>
        </p:nvCxnSpPr>
        <p:spPr>
          <a:xfrm>
            <a:off x="8506800" y="0"/>
            <a:ext cx="0" cy="5156700"/>
          </a:xfrm>
          <a:prstGeom prst="straightConnector1">
            <a:avLst/>
          </a:prstGeom>
          <a:noFill/>
          <a:ln w="9525" cap="flat" cmpd="sng">
            <a:solidFill>
              <a:schemeClr val="dk2"/>
            </a:solidFill>
            <a:prstDash val="solid"/>
            <a:round/>
            <a:headEnd type="none" w="med" len="med"/>
            <a:tailEnd type="none" w="med" len="med"/>
          </a:ln>
        </p:spPr>
      </p:cxnSp>
      <p:cxnSp>
        <p:nvCxnSpPr>
          <p:cNvPr id="191" name="Google Shape;191;p14"/>
          <p:cNvCxnSpPr/>
          <p:nvPr/>
        </p:nvCxnSpPr>
        <p:spPr>
          <a:xfrm>
            <a:off x="638776" y="0"/>
            <a:ext cx="0" cy="5156700"/>
          </a:xfrm>
          <a:prstGeom prst="straightConnector1">
            <a:avLst/>
          </a:prstGeom>
          <a:noFill/>
          <a:ln w="9525" cap="flat" cmpd="sng">
            <a:solidFill>
              <a:schemeClr val="dk2"/>
            </a:solidFill>
            <a:prstDash val="solid"/>
            <a:round/>
            <a:headEnd type="none" w="med" len="med"/>
            <a:tailEnd type="none" w="med" len="med"/>
          </a:ln>
        </p:spPr>
      </p:cxnSp>
      <p:cxnSp>
        <p:nvCxnSpPr>
          <p:cNvPr id="192" name="Google Shape;192;p14"/>
          <p:cNvCxnSpPr/>
          <p:nvPr/>
        </p:nvCxnSpPr>
        <p:spPr>
          <a:xfrm>
            <a:off x="4572025" y="959650"/>
            <a:ext cx="0" cy="354810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p14"/>
          <p:cNvCxnSpPr/>
          <p:nvPr/>
        </p:nvCxnSpPr>
        <p:spPr>
          <a:xfrm>
            <a:off x="637575" y="2732725"/>
            <a:ext cx="7870500" cy="0"/>
          </a:xfrm>
          <a:prstGeom prst="straightConnector1">
            <a:avLst/>
          </a:prstGeom>
          <a:noFill/>
          <a:ln w="9525" cap="flat" cmpd="sng">
            <a:solidFill>
              <a:schemeClr val="dk2"/>
            </a:solidFill>
            <a:prstDash val="solid"/>
            <a:round/>
            <a:headEnd type="none" w="med" len="med"/>
            <a:tailEnd type="none" w="med" len="med"/>
          </a:ln>
        </p:spPr>
      </p:cxnSp>
      <p:sp>
        <p:nvSpPr>
          <p:cNvPr id="194" name="Google Shape;194;p14"/>
          <p:cNvSpPr/>
          <p:nvPr/>
        </p:nvSpPr>
        <p:spPr>
          <a:xfrm>
            <a:off x="1840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86908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4"/>
          <p:cNvGrpSpPr/>
          <p:nvPr/>
        </p:nvGrpSpPr>
        <p:grpSpPr>
          <a:xfrm>
            <a:off x="1679953" y="4699285"/>
            <a:ext cx="1886564" cy="572699"/>
            <a:chOff x="-222025" y="4425151"/>
            <a:chExt cx="1502400" cy="456079"/>
          </a:xfrm>
        </p:grpSpPr>
        <p:sp>
          <p:nvSpPr>
            <p:cNvPr id="197" name="Google Shape;197;p14"/>
            <p:cNvSpPr/>
            <p:nvPr/>
          </p:nvSpPr>
          <p:spPr>
            <a:xfrm>
              <a:off x="-222025" y="4425151"/>
              <a:ext cx="1502400" cy="303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222025" y="4577930"/>
              <a:ext cx="1502400" cy="303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4"/>
          <p:cNvSpPr txBox="1">
            <a:spLocks noGrp="1"/>
          </p:cNvSpPr>
          <p:nvPr>
            <p:ph type="subTitle" idx="16"/>
          </p:nvPr>
        </p:nvSpPr>
        <p:spPr>
          <a:xfrm rot="-5400000">
            <a:off x="-627300" y="2619588"/>
            <a:ext cx="1890600" cy="226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000"/>
              <a:buFont typeface="Syne"/>
              <a:buNone/>
              <a:defRPr sz="1000" b="1">
                <a:latin typeface="Syne"/>
                <a:ea typeface="Syne"/>
                <a:cs typeface="Syne"/>
                <a:sym typeface="Syne"/>
              </a:defRPr>
            </a:lvl1pPr>
            <a:lvl2pPr lvl="1" algn="ctr" rtl="0">
              <a:lnSpc>
                <a:spcPct val="100000"/>
              </a:lnSpc>
              <a:spcBef>
                <a:spcPts val="0"/>
              </a:spcBef>
              <a:spcAft>
                <a:spcPts val="0"/>
              </a:spcAft>
              <a:buSzPts val="1000"/>
              <a:buFont typeface="Syne"/>
              <a:buNone/>
              <a:defRPr sz="1000" b="1">
                <a:latin typeface="Syne"/>
                <a:ea typeface="Syne"/>
                <a:cs typeface="Syne"/>
                <a:sym typeface="Syne"/>
              </a:defRPr>
            </a:lvl2pPr>
            <a:lvl3pPr lvl="2" algn="ctr" rtl="0">
              <a:lnSpc>
                <a:spcPct val="100000"/>
              </a:lnSpc>
              <a:spcBef>
                <a:spcPts val="0"/>
              </a:spcBef>
              <a:spcAft>
                <a:spcPts val="0"/>
              </a:spcAft>
              <a:buSzPts val="1000"/>
              <a:buFont typeface="Syne"/>
              <a:buNone/>
              <a:defRPr sz="1000" b="1">
                <a:latin typeface="Syne"/>
                <a:ea typeface="Syne"/>
                <a:cs typeface="Syne"/>
                <a:sym typeface="Syne"/>
              </a:defRPr>
            </a:lvl3pPr>
            <a:lvl4pPr lvl="3" algn="ctr" rtl="0">
              <a:lnSpc>
                <a:spcPct val="100000"/>
              </a:lnSpc>
              <a:spcBef>
                <a:spcPts val="0"/>
              </a:spcBef>
              <a:spcAft>
                <a:spcPts val="0"/>
              </a:spcAft>
              <a:buSzPts val="1000"/>
              <a:buFont typeface="Syne"/>
              <a:buNone/>
              <a:defRPr sz="1000" b="1">
                <a:latin typeface="Syne"/>
                <a:ea typeface="Syne"/>
                <a:cs typeface="Syne"/>
                <a:sym typeface="Syne"/>
              </a:defRPr>
            </a:lvl4pPr>
            <a:lvl5pPr lvl="4" algn="ctr" rtl="0">
              <a:lnSpc>
                <a:spcPct val="100000"/>
              </a:lnSpc>
              <a:spcBef>
                <a:spcPts val="0"/>
              </a:spcBef>
              <a:spcAft>
                <a:spcPts val="0"/>
              </a:spcAft>
              <a:buSzPts val="1000"/>
              <a:buFont typeface="Syne"/>
              <a:buNone/>
              <a:defRPr sz="1000" b="1">
                <a:latin typeface="Syne"/>
                <a:ea typeface="Syne"/>
                <a:cs typeface="Syne"/>
                <a:sym typeface="Syne"/>
              </a:defRPr>
            </a:lvl5pPr>
            <a:lvl6pPr lvl="5" algn="ctr" rtl="0">
              <a:lnSpc>
                <a:spcPct val="100000"/>
              </a:lnSpc>
              <a:spcBef>
                <a:spcPts val="0"/>
              </a:spcBef>
              <a:spcAft>
                <a:spcPts val="0"/>
              </a:spcAft>
              <a:buSzPts val="1000"/>
              <a:buFont typeface="Syne"/>
              <a:buNone/>
              <a:defRPr sz="1000" b="1">
                <a:latin typeface="Syne"/>
                <a:ea typeface="Syne"/>
                <a:cs typeface="Syne"/>
                <a:sym typeface="Syne"/>
              </a:defRPr>
            </a:lvl6pPr>
            <a:lvl7pPr lvl="6" algn="ctr" rtl="0">
              <a:lnSpc>
                <a:spcPct val="100000"/>
              </a:lnSpc>
              <a:spcBef>
                <a:spcPts val="0"/>
              </a:spcBef>
              <a:spcAft>
                <a:spcPts val="0"/>
              </a:spcAft>
              <a:buSzPts val="1000"/>
              <a:buFont typeface="Syne"/>
              <a:buNone/>
              <a:defRPr sz="1000" b="1">
                <a:latin typeface="Syne"/>
                <a:ea typeface="Syne"/>
                <a:cs typeface="Syne"/>
                <a:sym typeface="Syne"/>
              </a:defRPr>
            </a:lvl7pPr>
            <a:lvl8pPr lvl="7" algn="ctr" rtl="0">
              <a:lnSpc>
                <a:spcPct val="100000"/>
              </a:lnSpc>
              <a:spcBef>
                <a:spcPts val="0"/>
              </a:spcBef>
              <a:spcAft>
                <a:spcPts val="0"/>
              </a:spcAft>
              <a:buSzPts val="1000"/>
              <a:buFont typeface="Syne"/>
              <a:buNone/>
              <a:defRPr sz="1000" b="1">
                <a:latin typeface="Syne"/>
                <a:ea typeface="Syne"/>
                <a:cs typeface="Syne"/>
                <a:sym typeface="Syne"/>
              </a:defRPr>
            </a:lvl8pPr>
            <a:lvl9pPr lvl="8" algn="ctr" rtl="0">
              <a:lnSpc>
                <a:spcPct val="100000"/>
              </a:lnSpc>
              <a:spcBef>
                <a:spcPts val="0"/>
              </a:spcBef>
              <a:spcAft>
                <a:spcPts val="0"/>
              </a:spcAft>
              <a:buSzPts val="1000"/>
              <a:buFont typeface="Syne"/>
              <a:buNone/>
              <a:defRPr sz="1000" b="1">
                <a:latin typeface="Syne"/>
                <a:ea typeface="Syne"/>
                <a:cs typeface="Syne"/>
                <a:sym typeface="Syne"/>
              </a:defRPr>
            </a:lvl9pPr>
          </a:lstStyle>
          <a:p>
            <a:endParaRPr/>
          </a:p>
        </p:txBody>
      </p:sp>
      <p:sp>
        <p:nvSpPr>
          <p:cNvPr id="200" name="Google Shape;200;p14"/>
          <p:cNvSpPr txBox="1">
            <a:spLocks noGrp="1"/>
          </p:cNvSpPr>
          <p:nvPr>
            <p:ph type="subTitle" idx="17"/>
          </p:nvPr>
        </p:nvSpPr>
        <p:spPr>
          <a:xfrm rot="5400000" flipH="1">
            <a:off x="7880700" y="2619588"/>
            <a:ext cx="1890600" cy="226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000"/>
              <a:buFont typeface="Syne"/>
              <a:buNone/>
              <a:defRPr sz="1000" b="1">
                <a:latin typeface="Syne"/>
                <a:ea typeface="Syne"/>
                <a:cs typeface="Syne"/>
                <a:sym typeface="Syne"/>
              </a:defRPr>
            </a:lvl1pPr>
            <a:lvl2pPr lvl="1" algn="ctr" rtl="0">
              <a:lnSpc>
                <a:spcPct val="100000"/>
              </a:lnSpc>
              <a:spcBef>
                <a:spcPts val="0"/>
              </a:spcBef>
              <a:spcAft>
                <a:spcPts val="0"/>
              </a:spcAft>
              <a:buSzPts val="1000"/>
              <a:buFont typeface="Syne"/>
              <a:buNone/>
              <a:defRPr sz="1000" b="1">
                <a:latin typeface="Syne"/>
                <a:ea typeface="Syne"/>
                <a:cs typeface="Syne"/>
                <a:sym typeface="Syne"/>
              </a:defRPr>
            </a:lvl2pPr>
            <a:lvl3pPr lvl="2" algn="ctr" rtl="0">
              <a:lnSpc>
                <a:spcPct val="100000"/>
              </a:lnSpc>
              <a:spcBef>
                <a:spcPts val="0"/>
              </a:spcBef>
              <a:spcAft>
                <a:spcPts val="0"/>
              </a:spcAft>
              <a:buSzPts val="1000"/>
              <a:buFont typeface="Syne"/>
              <a:buNone/>
              <a:defRPr sz="1000" b="1">
                <a:latin typeface="Syne"/>
                <a:ea typeface="Syne"/>
                <a:cs typeface="Syne"/>
                <a:sym typeface="Syne"/>
              </a:defRPr>
            </a:lvl3pPr>
            <a:lvl4pPr lvl="3" algn="ctr" rtl="0">
              <a:lnSpc>
                <a:spcPct val="100000"/>
              </a:lnSpc>
              <a:spcBef>
                <a:spcPts val="0"/>
              </a:spcBef>
              <a:spcAft>
                <a:spcPts val="0"/>
              </a:spcAft>
              <a:buSzPts val="1000"/>
              <a:buFont typeface="Syne"/>
              <a:buNone/>
              <a:defRPr sz="1000" b="1">
                <a:latin typeface="Syne"/>
                <a:ea typeface="Syne"/>
                <a:cs typeface="Syne"/>
                <a:sym typeface="Syne"/>
              </a:defRPr>
            </a:lvl4pPr>
            <a:lvl5pPr lvl="4" algn="ctr" rtl="0">
              <a:lnSpc>
                <a:spcPct val="100000"/>
              </a:lnSpc>
              <a:spcBef>
                <a:spcPts val="0"/>
              </a:spcBef>
              <a:spcAft>
                <a:spcPts val="0"/>
              </a:spcAft>
              <a:buSzPts val="1000"/>
              <a:buFont typeface="Syne"/>
              <a:buNone/>
              <a:defRPr sz="1000" b="1">
                <a:latin typeface="Syne"/>
                <a:ea typeface="Syne"/>
                <a:cs typeface="Syne"/>
                <a:sym typeface="Syne"/>
              </a:defRPr>
            </a:lvl5pPr>
            <a:lvl6pPr lvl="5" algn="ctr" rtl="0">
              <a:lnSpc>
                <a:spcPct val="100000"/>
              </a:lnSpc>
              <a:spcBef>
                <a:spcPts val="0"/>
              </a:spcBef>
              <a:spcAft>
                <a:spcPts val="0"/>
              </a:spcAft>
              <a:buSzPts val="1000"/>
              <a:buFont typeface="Syne"/>
              <a:buNone/>
              <a:defRPr sz="1000" b="1">
                <a:latin typeface="Syne"/>
                <a:ea typeface="Syne"/>
                <a:cs typeface="Syne"/>
                <a:sym typeface="Syne"/>
              </a:defRPr>
            </a:lvl6pPr>
            <a:lvl7pPr lvl="6" algn="ctr" rtl="0">
              <a:lnSpc>
                <a:spcPct val="100000"/>
              </a:lnSpc>
              <a:spcBef>
                <a:spcPts val="0"/>
              </a:spcBef>
              <a:spcAft>
                <a:spcPts val="0"/>
              </a:spcAft>
              <a:buSzPts val="1000"/>
              <a:buFont typeface="Syne"/>
              <a:buNone/>
              <a:defRPr sz="1000" b="1">
                <a:latin typeface="Syne"/>
                <a:ea typeface="Syne"/>
                <a:cs typeface="Syne"/>
                <a:sym typeface="Syne"/>
              </a:defRPr>
            </a:lvl7pPr>
            <a:lvl8pPr lvl="7" algn="ctr" rtl="0">
              <a:lnSpc>
                <a:spcPct val="100000"/>
              </a:lnSpc>
              <a:spcBef>
                <a:spcPts val="0"/>
              </a:spcBef>
              <a:spcAft>
                <a:spcPts val="0"/>
              </a:spcAft>
              <a:buSzPts val="1000"/>
              <a:buFont typeface="Syne"/>
              <a:buNone/>
              <a:defRPr sz="1000" b="1">
                <a:latin typeface="Syne"/>
                <a:ea typeface="Syne"/>
                <a:cs typeface="Syne"/>
                <a:sym typeface="Syne"/>
              </a:defRPr>
            </a:lvl8pPr>
            <a:lvl9pPr lvl="8" algn="ctr" rtl="0">
              <a:lnSpc>
                <a:spcPct val="100000"/>
              </a:lnSpc>
              <a:spcBef>
                <a:spcPts val="0"/>
              </a:spcBef>
              <a:spcAft>
                <a:spcPts val="0"/>
              </a:spcAft>
              <a:buSzPts val="1000"/>
              <a:buFont typeface="Syne"/>
              <a:buNone/>
              <a:defRPr sz="1000" b="1">
                <a:latin typeface="Syne"/>
                <a:ea typeface="Syne"/>
                <a:cs typeface="Syne"/>
                <a:sym typeface="Sy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284"/>
        <p:cNvGrpSpPr/>
        <p:nvPr/>
      </p:nvGrpSpPr>
      <p:grpSpPr>
        <a:xfrm>
          <a:off x="0" y="0"/>
          <a:ext cx="0" cy="0"/>
          <a:chOff x="0" y="0"/>
          <a:chExt cx="0" cy="0"/>
        </a:xfrm>
      </p:grpSpPr>
      <p:pic>
        <p:nvPicPr>
          <p:cNvPr id="285" name="Google Shape;285;p19"/>
          <p:cNvPicPr preferRelativeResize="0"/>
          <p:nvPr/>
        </p:nvPicPr>
        <p:blipFill>
          <a:blip r:embed="rId2">
            <a:alphaModFix/>
          </a:blip>
          <a:stretch>
            <a:fillRect/>
          </a:stretch>
        </p:blipFill>
        <p:spPr>
          <a:xfrm rot="10800000" flipH="1">
            <a:off x="1079475" y="2908826"/>
            <a:ext cx="4656702" cy="2488100"/>
          </a:xfrm>
          <a:prstGeom prst="rect">
            <a:avLst/>
          </a:prstGeom>
          <a:noFill/>
          <a:ln>
            <a:noFill/>
          </a:ln>
        </p:spPr>
      </p:pic>
      <p:pic>
        <p:nvPicPr>
          <p:cNvPr id="286" name="Google Shape;286;p19"/>
          <p:cNvPicPr preferRelativeResize="0"/>
          <p:nvPr/>
        </p:nvPicPr>
        <p:blipFill>
          <a:blip r:embed="rId3">
            <a:alphaModFix/>
          </a:blip>
          <a:stretch>
            <a:fillRect/>
          </a:stretch>
        </p:blipFill>
        <p:spPr>
          <a:xfrm>
            <a:off x="3323375" y="2000"/>
            <a:ext cx="5321449" cy="2124154"/>
          </a:xfrm>
          <a:prstGeom prst="rect">
            <a:avLst/>
          </a:prstGeom>
          <a:noFill/>
          <a:ln>
            <a:noFill/>
          </a:ln>
        </p:spPr>
      </p:pic>
      <p:cxnSp>
        <p:nvCxnSpPr>
          <p:cNvPr id="287" name="Google Shape;287;p19"/>
          <p:cNvCxnSpPr/>
          <p:nvPr/>
        </p:nvCxnSpPr>
        <p:spPr>
          <a:xfrm>
            <a:off x="3265950" y="959650"/>
            <a:ext cx="0" cy="35481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p19"/>
          <p:cNvCxnSpPr/>
          <p:nvPr/>
        </p:nvCxnSpPr>
        <p:spPr>
          <a:xfrm>
            <a:off x="5886450" y="958050"/>
            <a:ext cx="0" cy="35481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19"/>
          <p:cNvCxnSpPr/>
          <p:nvPr/>
        </p:nvCxnSpPr>
        <p:spPr>
          <a:xfrm>
            <a:off x="0" y="384850"/>
            <a:ext cx="91620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19"/>
          <p:cNvCxnSpPr/>
          <p:nvPr/>
        </p:nvCxnSpPr>
        <p:spPr>
          <a:xfrm>
            <a:off x="-9000" y="959075"/>
            <a:ext cx="9162000" cy="0"/>
          </a:xfrm>
          <a:prstGeom prst="straightConnector1">
            <a:avLst/>
          </a:prstGeom>
          <a:noFill/>
          <a:ln w="9525" cap="flat" cmpd="sng">
            <a:solidFill>
              <a:schemeClr val="dk2"/>
            </a:solidFill>
            <a:prstDash val="solid"/>
            <a:round/>
            <a:headEnd type="none" w="med" len="med"/>
            <a:tailEnd type="none" w="med" len="med"/>
          </a:ln>
        </p:spPr>
      </p:cxnSp>
      <p:cxnSp>
        <p:nvCxnSpPr>
          <p:cNvPr id="291" name="Google Shape;291;p19"/>
          <p:cNvCxnSpPr/>
          <p:nvPr/>
        </p:nvCxnSpPr>
        <p:spPr>
          <a:xfrm>
            <a:off x="0" y="4506300"/>
            <a:ext cx="9144000" cy="0"/>
          </a:xfrm>
          <a:prstGeom prst="straightConnector1">
            <a:avLst/>
          </a:prstGeom>
          <a:noFill/>
          <a:ln w="9525" cap="flat" cmpd="sng">
            <a:solidFill>
              <a:schemeClr val="dk2"/>
            </a:solidFill>
            <a:prstDash val="solid"/>
            <a:round/>
            <a:headEnd type="none" w="med" len="med"/>
            <a:tailEnd type="none" w="med" len="med"/>
          </a:ln>
        </p:spPr>
      </p:cxnSp>
      <p:cxnSp>
        <p:nvCxnSpPr>
          <p:cNvPr id="292" name="Google Shape;292;p19"/>
          <p:cNvCxnSpPr/>
          <p:nvPr/>
        </p:nvCxnSpPr>
        <p:spPr>
          <a:xfrm>
            <a:off x="8506800" y="0"/>
            <a:ext cx="0" cy="51567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19"/>
          <p:cNvCxnSpPr/>
          <p:nvPr/>
        </p:nvCxnSpPr>
        <p:spPr>
          <a:xfrm>
            <a:off x="638776" y="0"/>
            <a:ext cx="0" cy="5156700"/>
          </a:xfrm>
          <a:prstGeom prst="straightConnector1">
            <a:avLst/>
          </a:prstGeom>
          <a:noFill/>
          <a:ln w="9525" cap="flat" cmpd="sng">
            <a:solidFill>
              <a:schemeClr val="dk2"/>
            </a:solidFill>
            <a:prstDash val="solid"/>
            <a:round/>
            <a:headEnd type="none" w="med" len="med"/>
            <a:tailEnd type="none" w="med" len="med"/>
          </a:ln>
        </p:spPr>
      </p:cxnSp>
      <p:sp>
        <p:nvSpPr>
          <p:cNvPr id="294" name="Google Shape;294;p19"/>
          <p:cNvSpPr/>
          <p:nvPr/>
        </p:nvSpPr>
        <p:spPr>
          <a:xfrm>
            <a:off x="1840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86908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txBox="1">
            <a:spLocks noGrp="1"/>
          </p:cNvSpPr>
          <p:nvPr>
            <p:ph type="title"/>
          </p:nvPr>
        </p:nvSpPr>
        <p:spPr>
          <a:xfrm>
            <a:off x="714175" y="445025"/>
            <a:ext cx="7715700" cy="572700"/>
          </a:xfrm>
          <a:prstGeom prst="rect">
            <a:avLst/>
          </a:prstGeom>
        </p:spPr>
        <p:txBody>
          <a:bodyPr spcFirstLastPara="1" wrap="square" lIns="91425" tIns="0" rIns="91425" bIns="0"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97" name="Google Shape;297;p19"/>
          <p:cNvCxnSpPr/>
          <p:nvPr/>
        </p:nvCxnSpPr>
        <p:spPr>
          <a:xfrm>
            <a:off x="637575" y="2732725"/>
            <a:ext cx="7870500" cy="0"/>
          </a:xfrm>
          <a:prstGeom prst="straightConnector1">
            <a:avLst/>
          </a:prstGeom>
          <a:noFill/>
          <a:ln w="9525" cap="flat" cmpd="sng">
            <a:solidFill>
              <a:schemeClr val="dk2"/>
            </a:solidFill>
            <a:prstDash val="solid"/>
            <a:round/>
            <a:headEnd type="none" w="med" len="med"/>
            <a:tailEnd type="none" w="med" len="med"/>
          </a:ln>
        </p:spPr>
      </p:cxnSp>
      <p:sp>
        <p:nvSpPr>
          <p:cNvPr id="298" name="Google Shape;298;p19"/>
          <p:cNvSpPr txBox="1">
            <a:spLocks noGrp="1"/>
          </p:cNvSpPr>
          <p:nvPr>
            <p:ph type="subTitle" idx="1"/>
          </p:nvPr>
        </p:nvSpPr>
        <p:spPr>
          <a:xfrm>
            <a:off x="1002236" y="1817202"/>
            <a:ext cx="1900200" cy="465900"/>
          </a:xfrm>
          <a:prstGeom prst="rect">
            <a:avLst/>
          </a:prstGeom>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9" name="Google Shape;299;p19"/>
          <p:cNvSpPr txBox="1">
            <a:spLocks noGrp="1"/>
          </p:cNvSpPr>
          <p:nvPr>
            <p:ph type="subTitle" idx="2"/>
          </p:nvPr>
        </p:nvSpPr>
        <p:spPr>
          <a:xfrm>
            <a:off x="1002230" y="1415950"/>
            <a:ext cx="1900200" cy="400200"/>
          </a:xfrm>
          <a:prstGeom prst="rect">
            <a:avLst/>
          </a:prstGeom>
          <a:ln>
            <a:noFill/>
          </a:ln>
        </p:spPr>
        <p:txBody>
          <a:bodyPr spcFirstLastPara="1" wrap="square" lIns="91425" tIns="0" rIns="91425" bIns="0" anchor="t" anchorCtr="0">
            <a:noAutofit/>
          </a:bodyPr>
          <a:lstStyle>
            <a:lvl1pPr marL="0" marR="0" lvl="0" indent="0" algn="ctr" rtl="0">
              <a:lnSpc>
                <a:spcPct val="100000"/>
              </a:lnSpc>
              <a:spcBef>
                <a:spcPts val="0"/>
              </a:spcBef>
              <a:spcAft>
                <a:spcPts val="0"/>
              </a:spcAft>
              <a:buSzPts val="2200"/>
              <a:buFont typeface="Syne"/>
              <a:buNone/>
              <a:defRPr sz="2200" b="1">
                <a:latin typeface="Syne"/>
                <a:ea typeface="Syne"/>
                <a:cs typeface="Syne"/>
                <a:sym typeface="Sy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19"/>
          <p:cNvSpPr txBox="1">
            <a:spLocks noGrp="1"/>
          </p:cNvSpPr>
          <p:nvPr>
            <p:ph type="subTitle" idx="3"/>
          </p:nvPr>
        </p:nvSpPr>
        <p:spPr>
          <a:xfrm>
            <a:off x="3621890" y="1817202"/>
            <a:ext cx="1900200" cy="465900"/>
          </a:xfrm>
          <a:prstGeom prst="rect">
            <a:avLst/>
          </a:prstGeom>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1" name="Google Shape;301;p19"/>
          <p:cNvSpPr txBox="1">
            <a:spLocks noGrp="1"/>
          </p:cNvSpPr>
          <p:nvPr>
            <p:ph type="subTitle" idx="4"/>
          </p:nvPr>
        </p:nvSpPr>
        <p:spPr>
          <a:xfrm>
            <a:off x="3621885" y="1415950"/>
            <a:ext cx="1900200" cy="400200"/>
          </a:xfrm>
          <a:prstGeom prst="rect">
            <a:avLst/>
          </a:prstGeom>
          <a:ln>
            <a:noFill/>
          </a:ln>
        </p:spPr>
        <p:txBody>
          <a:bodyPr spcFirstLastPara="1" wrap="square" lIns="91425" tIns="0" rIns="91425" bIns="0" anchor="t" anchorCtr="0">
            <a:noAutofit/>
          </a:bodyPr>
          <a:lstStyle>
            <a:lvl1pPr marL="0" marR="0" lvl="0" indent="0" algn="ctr" rtl="0">
              <a:lnSpc>
                <a:spcPct val="100000"/>
              </a:lnSpc>
              <a:spcBef>
                <a:spcPts val="0"/>
              </a:spcBef>
              <a:spcAft>
                <a:spcPts val="0"/>
              </a:spcAft>
              <a:buSzPts val="2200"/>
              <a:buFont typeface="Syne"/>
              <a:buNone/>
              <a:defRPr sz="2200" b="1">
                <a:latin typeface="Syne"/>
                <a:ea typeface="Syne"/>
                <a:cs typeface="Syne"/>
                <a:sym typeface="Sy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9"/>
          <p:cNvSpPr txBox="1">
            <a:spLocks noGrp="1"/>
          </p:cNvSpPr>
          <p:nvPr>
            <p:ph type="subTitle" idx="5"/>
          </p:nvPr>
        </p:nvSpPr>
        <p:spPr>
          <a:xfrm>
            <a:off x="6241545" y="1817202"/>
            <a:ext cx="1900200" cy="465900"/>
          </a:xfrm>
          <a:prstGeom prst="rect">
            <a:avLst/>
          </a:prstGeom>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19"/>
          <p:cNvSpPr txBox="1">
            <a:spLocks noGrp="1"/>
          </p:cNvSpPr>
          <p:nvPr>
            <p:ph type="subTitle" idx="6"/>
          </p:nvPr>
        </p:nvSpPr>
        <p:spPr>
          <a:xfrm>
            <a:off x="6241539" y="1415950"/>
            <a:ext cx="1900200" cy="400200"/>
          </a:xfrm>
          <a:prstGeom prst="rect">
            <a:avLst/>
          </a:prstGeom>
          <a:ln>
            <a:noFill/>
          </a:ln>
        </p:spPr>
        <p:txBody>
          <a:bodyPr spcFirstLastPara="1" wrap="square" lIns="91425" tIns="0" rIns="91425" bIns="0" anchor="t" anchorCtr="0">
            <a:noAutofit/>
          </a:bodyPr>
          <a:lstStyle>
            <a:lvl1pPr marL="0" marR="0" lvl="0" indent="0" algn="ctr" rtl="0">
              <a:lnSpc>
                <a:spcPct val="100000"/>
              </a:lnSpc>
              <a:spcBef>
                <a:spcPts val="0"/>
              </a:spcBef>
              <a:spcAft>
                <a:spcPts val="0"/>
              </a:spcAft>
              <a:buSzPts val="2200"/>
              <a:buFont typeface="Syne"/>
              <a:buNone/>
              <a:defRPr sz="2200" b="1">
                <a:latin typeface="Syne"/>
                <a:ea typeface="Syne"/>
                <a:cs typeface="Syne"/>
                <a:sym typeface="Sy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19"/>
          <p:cNvSpPr txBox="1">
            <a:spLocks noGrp="1"/>
          </p:cNvSpPr>
          <p:nvPr>
            <p:ph type="subTitle" idx="7"/>
          </p:nvPr>
        </p:nvSpPr>
        <p:spPr>
          <a:xfrm>
            <a:off x="1002261" y="3587190"/>
            <a:ext cx="1900200" cy="465900"/>
          </a:xfrm>
          <a:prstGeom prst="rect">
            <a:avLst/>
          </a:prstGeom>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9"/>
          <p:cNvSpPr txBox="1">
            <a:spLocks noGrp="1"/>
          </p:cNvSpPr>
          <p:nvPr>
            <p:ph type="subTitle" idx="8"/>
          </p:nvPr>
        </p:nvSpPr>
        <p:spPr>
          <a:xfrm>
            <a:off x="1002255" y="3185938"/>
            <a:ext cx="1900200" cy="400200"/>
          </a:xfrm>
          <a:prstGeom prst="rect">
            <a:avLst/>
          </a:prstGeom>
          <a:ln>
            <a:noFill/>
          </a:ln>
        </p:spPr>
        <p:txBody>
          <a:bodyPr spcFirstLastPara="1" wrap="square" lIns="91425" tIns="0" rIns="91425" bIns="0" anchor="t" anchorCtr="0">
            <a:noAutofit/>
          </a:bodyPr>
          <a:lstStyle>
            <a:lvl1pPr marL="0" marR="0" lvl="0" indent="0" algn="ctr" rtl="0">
              <a:lnSpc>
                <a:spcPct val="100000"/>
              </a:lnSpc>
              <a:spcBef>
                <a:spcPts val="0"/>
              </a:spcBef>
              <a:spcAft>
                <a:spcPts val="0"/>
              </a:spcAft>
              <a:buSzPts val="2200"/>
              <a:buFont typeface="Syne"/>
              <a:buNone/>
              <a:defRPr sz="2200" b="1">
                <a:latin typeface="Syne"/>
                <a:ea typeface="Syne"/>
                <a:cs typeface="Syne"/>
                <a:sym typeface="Sy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19"/>
          <p:cNvSpPr txBox="1">
            <a:spLocks noGrp="1"/>
          </p:cNvSpPr>
          <p:nvPr>
            <p:ph type="subTitle" idx="9"/>
          </p:nvPr>
        </p:nvSpPr>
        <p:spPr>
          <a:xfrm>
            <a:off x="3621915" y="3587190"/>
            <a:ext cx="1900200" cy="465900"/>
          </a:xfrm>
          <a:prstGeom prst="rect">
            <a:avLst/>
          </a:prstGeom>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7" name="Google Shape;307;p19"/>
          <p:cNvSpPr txBox="1">
            <a:spLocks noGrp="1"/>
          </p:cNvSpPr>
          <p:nvPr>
            <p:ph type="subTitle" idx="13"/>
          </p:nvPr>
        </p:nvSpPr>
        <p:spPr>
          <a:xfrm>
            <a:off x="3621910" y="3185938"/>
            <a:ext cx="1900200" cy="400200"/>
          </a:xfrm>
          <a:prstGeom prst="rect">
            <a:avLst/>
          </a:prstGeom>
          <a:ln>
            <a:noFill/>
          </a:ln>
        </p:spPr>
        <p:txBody>
          <a:bodyPr spcFirstLastPara="1" wrap="square" lIns="91425" tIns="0" rIns="91425" bIns="0" anchor="t" anchorCtr="0">
            <a:noAutofit/>
          </a:bodyPr>
          <a:lstStyle>
            <a:lvl1pPr marL="0" marR="0" lvl="0" indent="0" algn="ctr" rtl="0">
              <a:lnSpc>
                <a:spcPct val="100000"/>
              </a:lnSpc>
              <a:spcBef>
                <a:spcPts val="0"/>
              </a:spcBef>
              <a:spcAft>
                <a:spcPts val="0"/>
              </a:spcAft>
              <a:buSzPts val="2200"/>
              <a:buFont typeface="Syne"/>
              <a:buNone/>
              <a:defRPr sz="2200" b="1">
                <a:latin typeface="Syne"/>
                <a:ea typeface="Syne"/>
                <a:cs typeface="Syne"/>
                <a:sym typeface="Sy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19"/>
          <p:cNvSpPr txBox="1">
            <a:spLocks noGrp="1"/>
          </p:cNvSpPr>
          <p:nvPr>
            <p:ph type="subTitle" idx="14"/>
          </p:nvPr>
        </p:nvSpPr>
        <p:spPr>
          <a:xfrm>
            <a:off x="6241570" y="3587190"/>
            <a:ext cx="1900200" cy="465900"/>
          </a:xfrm>
          <a:prstGeom prst="rect">
            <a:avLst/>
          </a:prstGeom>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19"/>
          <p:cNvSpPr txBox="1">
            <a:spLocks noGrp="1"/>
          </p:cNvSpPr>
          <p:nvPr>
            <p:ph type="subTitle" idx="15"/>
          </p:nvPr>
        </p:nvSpPr>
        <p:spPr>
          <a:xfrm>
            <a:off x="6241564" y="3185938"/>
            <a:ext cx="1900200" cy="400200"/>
          </a:xfrm>
          <a:prstGeom prst="rect">
            <a:avLst/>
          </a:prstGeom>
          <a:ln>
            <a:noFill/>
          </a:ln>
        </p:spPr>
        <p:txBody>
          <a:bodyPr spcFirstLastPara="1" wrap="square" lIns="91425" tIns="0" rIns="91425" bIns="0" anchor="t" anchorCtr="0">
            <a:noAutofit/>
          </a:bodyPr>
          <a:lstStyle>
            <a:lvl1pPr marL="0" marR="0" lvl="0" indent="0" algn="ctr" rtl="0">
              <a:lnSpc>
                <a:spcPct val="100000"/>
              </a:lnSpc>
              <a:spcBef>
                <a:spcPts val="0"/>
              </a:spcBef>
              <a:spcAft>
                <a:spcPts val="0"/>
              </a:spcAft>
              <a:buSzPts val="2200"/>
              <a:buFont typeface="Syne"/>
              <a:buNone/>
              <a:defRPr sz="2200" b="1">
                <a:latin typeface="Syne"/>
                <a:ea typeface="Syne"/>
                <a:cs typeface="Syne"/>
                <a:sym typeface="Sy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0" name="Google Shape;310;p19"/>
          <p:cNvGrpSpPr/>
          <p:nvPr/>
        </p:nvGrpSpPr>
        <p:grpSpPr>
          <a:xfrm>
            <a:off x="2494878" y="4699285"/>
            <a:ext cx="1886564" cy="572699"/>
            <a:chOff x="-222025" y="4425151"/>
            <a:chExt cx="1502400" cy="456079"/>
          </a:xfrm>
        </p:grpSpPr>
        <p:sp>
          <p:nvSpPr>
            <p:cNvPr id="311" name="Google Shape;311;p19"/>
            <p:cNvSpPr/>
            <p:nvPr/>
          </p:nvSpPr>
          <p:spPr>
            <a:xfrm>
              <a:off x="-222025" y="4425151"/>
              <a:ext cx="1502400" cy="303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222025" y="4577930"/>
              <a:ext cx="1502400" cy="303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19"/>
          <p:cNvSpPr txBox="1">
            <a:spLocks noGrp="1"/>
          </p:cNvSpPr>
          <p:nvPr>
            <p:ph type="subTitle" idx="16"/>
          </p:nvPr>
        </p:nvSpPr>
        <p:spPr>
          <a:xfrm rot="-5400000">
            <a:off x="-627300" y="2619588"/>
            <a:ext cx="1890600" cy="226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000"/>
              <a:buFont typeface="Syne"/>
              <a:buNone/>
              <a:defRPr sz="1000" b="1">
                <a:latin typeface="Syne"/>
                <a:ea typeface="Syne"/>
                <a:cs typeface="Syne"/>
                <a:sym typeface="Syne"/>
              </a:defRPr>
            </a:lvl1pPr>
            <a:lvl2pPr lvl="1" algn="ctr" rtl="0">
              <a:lnSpc>
                <a:spcPct val="100000"/>
              </a:lnSpc>
              <a:spcBef>
                <a:spcPts val="0"/>
              </a:spcBef>
              <a:spcAft>
                <a:spcPts val="0"/>
              </a:spcAft>
              <a:buSzPts val="1000"/>
              <a:buFont typeface="Syne"/>
              <a:buNone/>
              <a:defRPr sz="1000" b="1">
                <a:latin typeface="Syne"/>
                <a:ea typeface="Syne"/>
                <a:cs typeface="Syne"/>
                <a:sym typeface="Syne"/>
              </a:defRPr>
            </a:lvl2pPr>
            <a:lvl3pPr lvl="2" algn="ctr" rtl="0">
              <a:lnSpc>
                <a:spcPct val="100000"/>
              </a:lnSpc>
              <a:spcBef>
                <a:spcPts val="0"/>
              </a:spcBef>
              <a:spcAft>
                <a:spcPts val="0"/>
              </a:spcAft>
              <a:buSzPts val="1000"/>
              <a:buFont typeface="Syne"/>
              <a:buNone/>
              <a:defRPr sz="1000" b="1">
                <a:latin typeface="Syne"/>
                <a:ea typeface="Syne"/>
                <a:cs typeface="Syne"/>
                <a:sym typeface="Syne"/>
              </a:defRPr>
            </a:lvl3pPr>
            <a:lvl4pPr lvl="3" algn="ctr" rtl="0">
              <a:lnSpc>
                <a:spcPct val="100000"/>
              </a:lnSpc>
              <a:spcBef>
                <a:spcPts val="0"/>
              </a:spcBef>
              <a:spcAft>
                <a:spcPts val="0"/>
              </a:spcAft>
              <a:buSzPts val="1000"/>
              <a:buFont typeface="Syne"/>
              <a:buNone/>
              <a:defRPr sz="1000" b="1">
                <a:latin typeface="Syne"/>
                <a:ea typeface="Syne"/>
                <a:cs typeface="Syne"/>
                <a:sym typeface="Syne"/>
              </a:defRPr>
            </a:lvl4pPr>
            <a:lvl5pPr lvl="4" algn="ctr" rtl="0">
              <a:lnSpc>
                <a:spcPct val="100000"/>
              </a:lnSpc>
              <a:spcBef>
                <a:spcPts val="0"/>
              </a:spcBef>
              <a:spcAft>
                <a:spcPts val="0"/>
              </a:spcAft>
              <a:buSzPts val="1000"/>
              <a:buFont typeface="Syne"/>
              <a:buNone/>
              <a:defRPr sz="1000" b="1">
                <a:latin typeface="Syne"/>
                <a:ea typeface="Syne"/>
                <a:cs typeface="Syne"/>
                <a:sym typeface="Syne"/>
              </a:defRPr>
            </a:lvl5pPr>
            <a:lvl6pPr lvl="5" algn="ctr" rtl="0">
              <a:lnSpc>
                <a:spcPct val="100000"/>
              </a:lnSpc>
              <a:spcBef>
                <a:spcPts val="0"/>
              </a:spcBef>
              <a:spcAft>
                <a:spcPts val="0"/>
              </a:spcAft>
              <a:buSzPts val="1000"/>
              <a:buFont typeface="Syne"/>
              <a:buNone/>
              <a:defRPr sz="1000" b="1">
                <a:latin typeface="Syne"/>
                <a:ea typeface="Syne"/>
                <a:cs typeface="Syne"/>
                <a:sym typeface="Syne"/>
              </a:defRPr>
            </a:lvl6pPr>
            <a:lvl7pPr lvl="6" algn="ctr" rtl="0">
              <a:lnSpc>
                <a:spcPct val="100000"/>
              </a:lnSpc>
              <a:spcBef>
                <a:spcPts val="0"/>
              </a:spcBef>
              <a:spcAft>
                <a:spcPts val="0"/>
              </a:spcAft>
              <a:buSzPts val="1000"/>
              <a:buFont typeface="Syne"/>
              <a:buNone/>
              <a:defRPr sz="1000" b="1">
                <a:latin typeface="Syne"/>
                <a:ea typeface="Syne"/>
                <a:cs typeface="Syne"/>
                <a:sym typeface="Syne"/>
              </a:defRPr>
            </a:lvl7pPr>
            <a:lvl8pPr lvl="7" algn="ctr" rtl="0">
              <a:lnSpc>
                <a:spcPct val="100000"/>
              </a:lnSpc>
              <a:spcBef>
                <a:spcPts val="0"/>
              </a:spcBef>
              <a:spcAft>
                <a:spcPts val="0"/>
              </a:spcAft>
              <a:buSzPts val="1000"/>
              <a:buFont typeface="Syne"/>
              <a:buNone/>
              <a:defRPr sz="1000" b="1">
                <a:latin typeface="Syne"/>
                <a:ea typeface="Syne"/>
                <a:cs typeface="Syne"/>
                <a:sym typeface="Syne"/>
              </a:defRPr>
            </a:lvl8pPr>
            <a:lvl9pPr lvl="8" algn="ctr" rtl="0">
              <a:lnSpc>
                <a:spcPct val="100000"/>
              </a:lnSpc>
              <a:spcBef>
                <a:spcPts val="0"/>
              </a:spcBef>
              <a:spcAft>
                <a:spcPts val="0"/>
              </a:spcAft>
              <a:buSzPts val="1000"/>
              <a:buFont typeface="Syne"/>
              <a:buNone/>
              <a:defRPr sz="1000" b="1">
                <a:latin typeface="Syne"/>
                <a:ea typeface="Syne"/>
                <a:cs typeface="Syne"/>
                <a:sym typeface="Syne"/>
              </a:defRPr>
            </a:lvl9pPr>
          </a:lstStyle>
          <a:p>
            <a:endParaRPr/>
          </a:p>
        </p:txBody>
      </p:sp>
      <p:sp>
        <p:nvSpPr>
          <p:cNvPr id="314" name="Google Shape;314;p19"/>
          <p:cNvSpPr txBox="1">
            <a:spLocks noGrp="1"/>
          </p:cNvSpPr>
          <p:nvPr>
            <p:ph type="subTitle" idx="17"/>
          </p:nvPr>
        </p:nvSpPr>
        <p:spPr>
          <a:xfrm rot="5400000" flipH="1">
            <a:off x="7880700" y="2619588"/>
            <a:ext cx="1890600" cy="226200"/>
          </a:xfrm>
          <a:prstGeom prst="rect">
            <a:avLst/>
          </a:prstGeom>
        </p:spPr>
        <p:txBody>
          <a:bodyPr spcFirstLastPara="1" wrap="square" lIns="91425" tIns="0" rIns="91425" bIns="0" anchor="t" anchorCtr="0">
            <a:noAutofit/>
          </a:bodyPr>
          <a:lstStyle>
            <a:lvl1pPr lvl="0" algn="ctr" rtl="0">
              <a:lnSpc>
                <a:spcPct val="100000"/>
              </a:lnSpc>
              <a:spcBef>
                <a:spcPts val="0"/>
              </a:spcBef>
              <a:spcAft>
                <a:spcPts val="0"/>
              </a:spcAft>
              <a:buSzPts val="1000"/>
              <a:buFont typeface="Syne"/>
              <a:buNone/>
              <a:defRPr sz="1000" b="1">
                <a:latin typeface="Syne"/>
                <a:ea typeface="Syne"/>
                <a:cs typeface="Syne"/>
                <a:sym typeface="Syne"/>
              </a:defRPr>
            </a:lvl1pPr>
            <a:lvl2pPr lvl="1" algn="ctr" rtl="0">
              <a:lnSpc>
                <a:spcPct val="100000"/>
              </a:lnSpc>
              <a:spcBef>
                <a:spcPts val="0"/>
              </a:spcBef>
              <a:spcAft>
                <a:spcPts val="0"/>
              </a:spcAft>
              <a:buSzPts val="1000"/>
              <a:buFont typeface="Syne"/>
              <a:buNone/>
              <a:defRPr sz="1000" b="1">
                <a:latin typeface="Syne"/>
                <a:ea typeface="Syne"/>
                <a:cs typeface="Syne"/>
                <a:sym typeface="Syne"/>
              </a:defRPr>
            </a:lvl2pPr>
            <a:lvl3pPr lvl="2" algn="ctr" rtl="0">
              <a:lnSpc>
                <a:spcPct val="100000"/>
              </a:lnSpc>
              <a:spcBef>
                <a:spcPts val="0"/>
              </a:spcBef>
              <a:spcAft>
                <a:spcPts val="0"/>
              </a:spcAft>
              <a:buSzPts val="1000"/>
              <a:buFont typeface="Syne"/>
              <a:buNone/>
              <a:defRPr sz="1000" b="1">
                <a:latin typeface="Syne"/>
                <a:ea typeface="Syne"/>
                <a:cs typeface="Syne"/>
                <a:sym typeface="Syne"/>
              </a:defRPr>
            </a:lvl3pPr>
            <a:lvl4pPr lvl="3" algn="ctr" rtl="0">
              <a:lnSpc>
                <a:spcPct val="100000"/>
              </a:lnSpc>
              <a:spcBef>
                <a:spcPts val="0"/>
              </a:spcBef>
              <a:spcAft>
                <a:spcPts val="0"/>
              </a:spcAft>
              <a:buSzPts val="1000"/>
              <a:buFont typeface="Syne"/>
              <a:buNone/>
              <a:defRPr sz="1000" b="1">
                <a:latin typeface="Syne"/>
                <a:ea typeface="Syne"/>
                <a:cs typeface="Syne"/>
                <a:sym typeface="Syne"/>
              </a:defRPr>
            </a:lvl4pPr>
            <a:lvl5pPr lvl="4" algn="ctr" rtl="0">
              <a:lnSpc>
                <a:spcPct val="100000"/>
              </a:lnSpc>
              <a:spcBef>
                <a:spcPts val="0"/>
              </a:spcBef>
              <a:spcAft>
                <a:spcPts val="0"/>
              </a:spcAft>
              <a:buSzPts val="1000"/>
              <a:buFont typeface="Syne"/>
              <a:buNone/>
              <a:defRPr sz="1000" b="1">
                <a:latin typeface="Syne"/>
                <a:ea typeface="Syne"/>
                <a:cs typeface="Syne"/>
                <a:sym typeface="Syne"/>
              </a:defRPr>
            </a:lvl5pPr>
            <a:lvl6pPr lvl="5" algn="ctr" rtl="0">
              <a:lnSpc>
                <a:spcPct val="100000"/>
              </a:lnSpc>
              <a:spcBef>
                <a:spcPts val="0"/>
              </a:spcBef>
              <a:spcAft>
                <a:spcPts val="0"/>
              </a:spcAft>
              <a:buSzPts val="1000"/>
              <a:buFont typeface="Syne"/>
              <a:buNone/>
              <a:defRPr sz="1000" b="1">
                <a:latin typeface="Syne"/>
                <a:ea typeface="Syne"/>
                <a:cs typeface="Syne"/>
                <a:sym typeface="Syne"/>
              </a:defRPr>
            </a:lvl6pPr>
            <a:lvl7pPr lvl="6" algn="ctr" rtl="0">
              <a:lnSpc>
                <a:spcPct val="100000"/>
              </a:lnSpc>
              <a:spcBef>
                <a:spcPts val="0"/>
              </a:spcBef>
              <a:spcAft>
                <a:spcPts val="0"/>
              </a:spcAft>
              <a:buSzPts val="1000"/>
              <a:buFont typeface="Syne"/>
              <a:buNone/>
              <a:defRPr sz="1000" b="1">
                <a:latin typeface="Syne"/>
                <a:ea typeface="Syne"/>
                <a:cs typeface="Syne"/>
                <a:sym typeface="Syne"/>
              </a:defRPr>
            </a:lvl7pPr>
            <a:lvl8pPr lvl="7" algn="ctr" rtl="0">
              <a:lnSpc>
                <a:spcPct val="100000"/>
              </a:lnSpc>
              <a:spcBef>
                <a:spcPts val="0"/>
              </a:spcBef>
              <a:spcAft>
                <a:spcPts val="0"/>
              </a:spcAft>
              <a:buSzPts val="1000"/>
              <a:buFont typeface="Syne"/>
              <a:buNone/>
              <a:defRPr sz="1000" b="1">
                <a:latin typeface="Syne"/>
                <a:ea typeface="Syne"/>
                <a:cs typeface="Syne"/>
                <a:sym typeface="Syne"/>
              </a:defRPr>
            </a:lvl8pPr>
            <a:lvl9pPr lvl="8" algn="ctr" rtl="0">
              <a:lnSpc>
                <a:spcPct val="100000"/>
              </a:lnSpc>
              <a:spcBef>
                <a:spcPts val="0"/>
              </a:spcBef>
              <a:spcAft>
                <a:spcPts val="0"/>
              </a:spcAft>
              <a:buSzPts val="1000"/>
              <a:buFont typeface="Syne"/>
              <a:buNone/>
              <a:defRPr sz="1000" b="1">
                <a:latin typeface="Syne"/>
                <a:ea typeface="Syne"/>
                <a:cs typeface="Syne"/>
                <a:sym typeface="Sy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470"/>
        <p:cNvGrpSpPr/>
        <p:nvPr/>
      </p:nvGrpSpPr>
      <p:grpSpPr>
        <a:xfrm>
          <a:off x="0" y="0"/>
          <a:ext cx="0" cy="0"/>
          <a:chOff x="0" y="0"/>
          <a:chExt cx="0" cy="0"/>
        </a:xfrm>
      </p:grpSpPr>
      <p:pic>
        <p:nvPicPr>
          <p:cNvPr id="471" name="Google Shape;471;p29"/>
          <p:cNvPicPr preferRelativeResize="0"/>
          <p:nvPr/>
        </p:nvPicPr>
        <p:blipFill>
          <a:blip r:embed="rId2">
            <a:alphaModFix/>
          </a:blip>
          <a:stretch>
            <a:fillRect/>
          </a:stretch>
        </p:blipFill>
        <p:spPr>
          <a:xfrm flipH="1">
            <a:off x="0" y="0"/>
            <a:ext cx="9144001" cy="5142865"/>
          </a:xfrm>
          <a:prstGeom prst="rect">
            <a:avLst/>
          </a:prstGeom>
          <a:noFill/>
          <a:ln>
            <a:noFill/>
          </a:ln>
        </p:spPr>
      </p:pic>
      <p:cxnSp>
        <p:nvCxnSpPr>
          <p:cNvPr id="472" name="Google Shape;472;p29"/>
          <p:cNvCxnSpPr/>
          <p:nvPr/>
        </p:nvCxnSpPr>
        <p:spPr>
          <a:xfrm>
            <a:off x="0" y="4506300"/>
            <a:ext cx="9144000" cy="0"/>
          </a:xfrm>
          <a:prstGeom prst="straightConnector1">
            <a:avLst/>
          </a:prstGeom>
          <a:noFill/>
          <a:ln w="9525" cap="flat" cmpd="sng">
            <a:solidFill>
              <a:schemeClr val="dk2"/>
            </a:solidFill>
            <a:prstDash val="solid"/>
            <a:round/>
            <a:headEnd type="none" w="med" len="med"/>
            <a:tailEnd type="none" w="med" len="med"/>
          </a:ln>
        </p:spPr>
      </p:cxnSp>
      <p:sp>
        <p:nvSpPr>
          <p:cNvPr id="473" name="Google Shape;473;p29"/>
          <p:cNvSpPr/>
          <p:nvPr/>
        </p:nvSpPr>
        <p:spPr>
          <a:xfrm>
            <a:off x="184002" y="1838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 name="Google Shape;474;p29"/>
          <p:cNvCxnSpPr/>
          <p:nvPr/>
        </p:nvCxnSpPr>
        <p:spPr>
          <a:xfrm>
            <a:off x="0" y="637200"/>
            <a:ext cx="9144000" cy="0"/>
          </a:xfrm>
          <a:prstGeom prst="straightConnector1">
            <a:avLst/>
          </a:prstGeom>
          <a:noFill/>
          <a:ln w="9525" cap="flat" cmpd="sng">
            <a:solidFill>
              <a:schemeClr val="dk2"/>
            </a:solidFill>
            <a:prstDash val="solid"/>
            <a:round/>
            <a:headEnd type="none" w="med" len="med"/>
            <a:tailEnd type="none" w="med" len="med"/>
          </a:ln>
        </p:spPr>
      </p:cxnSp>
      <p:cxnSp>
        <p:nvCxnSpPr>
          <p:cNvPr id="475" name="Google Shape;475;p29"/>
          <p:cNvCxnSpPr/>
          <p:nvPr/>
        </p:nvCxnSpPr>
        <p:spPr>
          <a:xfrm>
            <a:off x="8506800" y="0"/>
            <a:ext cx="0" cy="5156700"/>
          </a:xfrm>
          <a:prstGeom prst="straightConnector1">
            <a:avLst/>
          </a:prstGeom>
          <a:noFill/>
          <a:ln w="9525" cap="flat" cmpd="sng">
            <a:solidFill>
              <a:schemeClr val="dk2"/>
            </a:solidFill>
            <a:prstDash val="solid"/>
            <a:round/>
            <a:headEnd type="none" w="med" len="med"/>
            <a:tailEnd type="none" w="med" len="med"/>
          </a:ln>
        </p:spPr>
      </p:cxnSp>
      <p:cxnSp>
        <p:nvCxnSpPr>
          <p:cNvPr id="476" name="Google Shape;476;p29"/>
          <p:cNvCxnSpPr/>
          <p:nvPr/>
        </p:nvCxnSpPr>
        <p:spPr>
          <a:xfrm>
            <a:off x="638776" y="0"/>
            <a:ext cx="0" cy="5156700"/>
          </a:xfrm>
          <a:prstGeom prst="straightConnector1">
            <a:avLst/>
          </a:prstGeom>
          <a:noFill/>
          <a:ln w="9525" cap="flat" cmpd="sng">
            <a:solidFill>
              <a:schemeClr val="dk2"/>
            </a:solidFill>
            <a:prstDash val="solid"/>
            <a:round/>
            <a:headEnd type="none" w="med" len="med"/>
            <a:tailEnd type="none" w="med" len="med"/>
          </a:ln>
        </p:spPr>
      </p:cxnSp>
      <p:sp>
        <p:nvSpPr>
          <p:cNvPr id="477" name="Google Shape;477;p29"/>
          <p:cNvSpPr/>
          <p:nvPr/>
        </p:nvSpPr>
        <p:spPr>
          <a:xfrm>
            <a:off x="8690802" y="1838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86908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840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5">
    <p:spTree>
      <p:nvGrpSpPr>
        <p:cNvPr id="1" name="Shape 480"/>
        <p:cNvGrpSpPr/>
        <p:nvPr/>
      </p:nvGrpSpPr>
      <p:grpSpPr>
        <a:xfrm>
          <a:off x="0" y="0"/>
          <a:ext cx="0" cy="0"/>
          <a:chOff x="0" y="0"/>
          <a:chExt cx="0" cy="0"/>
        </a:xfrm>
      </p:grpSpPr>
      <p:pic>
        <p:nvPicPr>
          <p:cNvPr id="481" name="Google Shape;481;p30"/>
          <p:cNvPicPr preferRelativeResize="0"/>
          <p:nvPr/>
        </p:nvPicPr>
        <p:blipFill>
          <a:blip r:embed="rId2">
            <a:alphaModFix/>
          </a:blip>
          <a:stretch>
            <a:fillRect/>
          </a:stretch>
        </p:blipFill>
        <p:spPr>
          <a:xfrm>
            <a:off x="-2704875" y="1257120"/>
            <a:ext cx="9144000" cy="4140309"/>
          </a:xfrm>
          <a:prstGeom prst="rect">
            <a:avLst/>
          </a:prstGeom>
          <a:noFill/>
          <a:ln>
            <a:noFill/>
          </a:ln>
        </p:spPr>
      </p:pic>
      <p:pic>
        <p:nvPicPr>
          <p:cNvPr id="482" name="Google Shape;482;p30"/>
          <p:cNvPicPr preferRelativeResize="0"/>
          <p:nvPr/>
        </p:nvPicPr>
        <p:blipFill>
          <a:blip r:embed="rId3">
            <a:alphaModFix/>
          </a:blip>
          <a:stretch>
            <a:fillRect/>
          </a:stretch>
        </p:blipFill>
        <p:spPr>
          <a:xfrm>
            <a:off x="2568975" y="-366225"/>
            <a:ext cx="6823175" cy="3645650"/>
          </a:xfrm>
          <a:prstGeom prst="rect">
            <a:avLst/>
          </a:prstGeom>
          <a:noFill/>
          <a:ln>
            <a:noFill/>
          </a:ln>
        </p:spPr>
      </p:pic>
      <p:cxnSp>
        <p:nvCxnSpPr>
          <p:cNvPr id="483" name="Google Shape;483;p30"/>
          <p:cNvCxnSpPr/>
          <p:nvPr/>
        </p:nvCxnSpPr>
        <p:spPr>
          <a:xfrm>
            <a:off x="0" y="4506300"/>
            <a:ext cx="9144000" cy="0"/>
          </a:xfrm>
          <a:prstGeom prst="straightConnector1">
            <a:avLst/>
          </a:prstGeom>
          <a:noFill/>
          <a:ln w="9525" cap="flat" cmpd="sng">
            <a:solidFill>
              <a:schemeClr val="dk2"/>
            </a:solidFill>
            <a:prstDash val="solid"/>
            <a:round/>
            <a:headEnd type="none" w="med" len="med"/>
            <a:tailEnd type="none" w="med" len="med"/>
          </a:ln>
        </p:spPr>
      </p:cxnSp>
      <p:sp>
        <p:nvSpPr>
          <p:cNvPr id="484" name="Google Shape;484;p30"/>
          <p:cNvSpPr/>
          <p:nvPr/>
        </p:nvSpPr>
        <p:spPr>
          <a:xfrm>
            <a:off x="184002" y="1838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 name="Google Shape;485;p30"/>
          <p:cNvCxnSpPr/>
          <p:nvPr/>
        </p:nvCxnSpPr>
        <p:spPr>
          <a:xfrm>
            <a:off x="0" y="637200"/>
            <a:ext cx="9144000" cy="0"/>
          </a:xfrm>
          <a:prstGeom prst="straightConnector1">
            <a:avLst/>
          </a:prstGeom>
          <a:noFill/>
          <a:ln w="9525" cap="flat" cmpd="sng">
            <a:solidFill>
              <a:schemeClr val="dk2"/>
            </a:solidFill>
            <a:prstDash val="solid"/>
            <a:round/>
            <a:headEnd type="none" w="med" len="med"/>
            <a:tailEnd type="none" w="med" len="med"/>
          </a:ln>
        </p:spPr>
      </p:cxnSp>
      <p:cxnSp>
        <p:nvCxnSpPr>
          <p:cNvPr id="486" name="Google Shape;486;p30"/>
          <p:cNvCxnSpPr/>
          <p:nvPr/>
        </p:nvCxnSpPr>
        <p:spPr>
          <a:xfrm>
            <a:off x="8506800" y="0"/>
            <a:ext cx="0" cy="5156700"/>
          </a:xfrm>
          <a:prstGeom prst="straightConnector1">
            <a:avLst/>
          </a:prstGeom>
          <a:noFill/>
          <a:ln w="9525" cap="flat" cmpd="sng">
            <a:solidFill>
              <a:schemeClr val="dk2"/>
            </a:solidFill>
            <a:prstDash val="solid"/>
            <a:round/>
            <a:headEnd type="none" w="med" len="med"/>
            <a:tailEnd type="none" w="med" len="med"/>
          </a:ln>
        </p:spPr>
      </p:cxnSp>
      <p:cxnSp>
        <p:nvCxnSpPr>
          <p:cNvPr id="487" name="Google Shape;487;p30"/>
          <p:cNvCxnSpPr/>
          <p:nvPr/>
        </p:nvCxnSpPr>
        <p:spPr>
          <a:xfrm>
            <a:off x="638776" y="0"/>
            <a:ext cx="0" cy="5156700"/>
          </a:xfrm>
          <a:prstGeom prst="straightConnector1">
            <a:avLst/>
          </a:prstGeom>
          <a:noFill/>
          <a:ln w="9525" cap="flat" cmpd="sng">
            <a:solidFill>
              <a:schemeClr val="dk2"/>
            </a:solidFill>
            <a:prstDash val="solid"/>
            <a:round/>
            <a:headEnd type="none" w="med" len="med"/>
            <a:tailEnd type="none" w="med" len="med"/>
          </a:ln>
        </p:spPr>
      </p:cxnSp>
      <p:sp>
        <p:nvSpPr>
          <p:cNvPr id="488" name="Google Shape;488;p30"/>
          <p:cNvSpPr/>
          <p:nvPr/>
        </p:nvSpPr>
        <p:spPr>
          <a:xfrm>
            <a:off x="8690802" y="1838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86908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84002" y="4690193"/>
            <a:ext cx="269195" cy="269415"/>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175" y="445025"/>
            <a:ext cx="7715700" cy="572700"/>
          </a:xfrm>
          <a:prstGeom prst="rect">
            <a:avLst/>
          </a:prstGeom>
          <a:noFill/>
          <a:ln>
            <a:noFill/>
          </a:ln>
        </p:spPr>
        <p:txBody>
          <a:bodyPr spcFirstLastPara="1" wrap="square" lIns="91425" tIns="0" rIns="91425" bIns="0" anchor="t" anchorCtr="0">
            <a:noAutofit/>
          </a:bodyPr>
          <a:lstStyle>
            <a:lvl1pPr lvl="0">
              <a:spcBef>
                <a:spcPts val="0"/>
              </a:spcBef>
              <a:spcAft>
                <a:spcPts val="0"/>
              </a:spcAft>
              <a:buClr>
                <a:schemeClr val="dk1"/>
              </a:buClr>
              <a:buSzPts val="3000"/>
              <a:buFont typeface="Syne"/>
              <a:buNone/>
              <a:defRPr sz="3000" b="1">
                <a:solidFill>
                  <a:schemeClr val="dk1"/>
                </a:solidFill>
                <a:latin typeface="Syne"/>
                <a:ea typeface="Syne"/>
                <a:cs typeface="Syne"/>
                <a:sym typeface="Syne"/>
              </a:defRPr>
            </a:lvl1pPr>
            <a:lvl2pPr lvl="1">
              <a:spcBef>
                <a:spcPts val="0"/>
              </a:spcBef>
              <a:spcAft>
                <a:spcPts val="0"/>
              </a:spcAft>
              <a:buClr>
                <a:schemeClr val="dk1"/>
              </a:buClr>
              <a:buSzPts val="3000"/>
              <a:buFont typeface="Syne"/>
              <a:buNone/>
              <a:defRPr sz="3000" b="1">
                <a:solidFill>
                  <a:schemeClr val="dk1"/>
                </a:solidFill>
                <a:latin typeface="Syne"/>
                <a:ea typeface="Syne"/>
                <a:cs typeface="Syne"/>
                <a:sym typeface="Syne"/>
              </a:defRPr>
            </a:lvl2pPr>
            <a:lvl3pPr lvl="2">
              <a:spcBef>
                <a:spcPts val="0"/>
              </a:spcBef>
              <a:spcAft>
                <a:spcPts val="0"/>
              </a:spcAft>
              <a:buClr>
                <a:schemeClr val="dk1"/>
              </a:buClr>
              <a:buSzPts val="3000"/>
              <a:buFont typeface="Syne"/>
              <a:buNone/>
              <a:defRPr sz="3000" b="1">
                <a:solidFill>
                  <a:schemeClr val="dk1"/>
                </a:solidFill>
                <a:latin typeface="Syne"/>
                <a:ea typeface="Syne"/>
                <a:cs typeface="Syne"/>
                <a:sym typeface="Syne"/>
              </a:defRPr>
            </a:lvl3pPr>
            <a:lvl4pPr lvl="3">
              <a:spcBef>
                <a:spcPts val="0"/>
              </a:spcBef>
              <a:spcAft>
                <a:spcPts val="0"/>
              </a:spcAft>
              <a:buClr>
                <a:schemeClr val="dk1"/>
              </a:buClr>
              <a:buSzPts val="3000"/>
              <a:buFont typeface="Syne"/>
              <a:buNone/>
              <a:defRPr sz="3000" b="1">
                <a:solidFill>
                  <a:schemeClr val="dk1"/>
                </a:solidFill>
                <a:latin typeface="Syne"/>
                <a:ea typeface="Syne"/>
                <a:cs typeface="Syne"/>
                <a:sym typeface="Syne"/>
              </a:defRPr>
            </a:lvl4pPr>
            <a:lvl5pPr lvl="4">
              <a:spcBef>
                <a:spcPts val="0"/>
              </a:spcBef>
              <a:spcAft>
                <a:spcPts val="0"/>
              </a:spcAft>
              <a:buClr>
                <a:schemeClr val="dk1"/>
              </a:buClr>
              <a:buSzPts val="3000"/>
              <a:buFont typeface="Syne"/>
              <a:buNone/>
              <a:defRPr sz="3000" b="1">
                <a:solidFill>
                  <a:schemeClr val="dk1"/>
                </a:solidFill>
                <a:latin typeface="Syne"/>
                <a:ea typeface="Syne"/>
                <a:cs typeface="Syne"/>
                <a:sym typeface="Syne"/>
              </a:defRPr>
            </a:lvl5pPr>
            <a:lvl6pPr lvl="5">
              <a:spcBef>
                <a:spcPts val="0"/>
              </a:spcBef>
              <a:spcAft>
                <a:spcPts val="0"/>
              </a:spcAft>
              <a:buClr>
                <a:schemeClr val="dk1"/>
              </a:buClr>
              <a:buSzPts val="3000"/>
              <a:buFont typeface="Syne"/>
              <a:buNone/>
              <a:defRPr sz="3000" b="1">
                <a:solidFill>
                  <a:schemeClr val="dk1"/>
                </a:solidFill>
                <a:latin typeface="Syne"/>
                <a:ea typeface="Syne"/>
                <a:cs typeface="Syne"/>
                <a:sym typeface="Syne"/>
              </a:defRPr>
            </a:lvl6pPr>
            <a:lvl7pPr lvl="6">
              <a:spcBef>
                <a:spcPts val="0"/>
              </a:spcBef>
              <a:spcAft>
                <a:spcPts val="0"/>
              </a:spcAft>
              <a:buClr>
                <a:schemeClr val="dk1"/>
              </a:buClr>
              <a:buSzPts val="3000"/>
              <a:buFont typeface="Syne"/>
              <a:buNone/>
              <a:defRPr sz="3000" b="1">
                <a:solidFill>
                  <a:schemeClr val="dk1"/>
                </a:solidFill>
                <a:latin typeface="Syne"/>
                <a:ea typeface="Syne"/>
                <a:cs typeface="Syne"/>
                <a:sym typeface="Syne"/>
              </a:defRPr>
            </a:lvl7pPr>
            <a:lvl8pPr lvl="7">
              <a:spcBef>
                <a:spcPts val="0"/>
              </a:spcBef>
              <a:spcAft>
                <a:spcPts val="0"/>
              </a:spcAft>
              <a:buClr>
                <a:schemeClr val="dk1"/>
              </a:buClr>
              <a:buSzPts val="3000"/>
              <a:buFont typeface="Syne"/>
              <a:buNone/>
              <a:defRPr sz="3000" b="1">
                <a:solidFill>
                  <a:schemeClr val="dk1"/>
                </a:solidFill>
                <a:latin typeface="Syne"/>
                <a:ea typeface="Syne"/>
                <a:cs typeface="Syne"/>
                <a:sym typeface="Syne"/>
              </a:defRPr>
            </a:lvl8pPr>
            <a:lvl9pPr lvl="8">
              <a:spcBef>
                <a:spcPts val="0"/>
              </a:spcBef>
              <a:spcAft>
                <a:spcPts val="0"/>
              </a:spcAft>
              <a:buClr>
                <a:schemeClr val="dk1"/>
              </a:buClr>
              <a:buSzPts val="3000"/>
              <a:buFont typeface="Syne"/>
              <a:buNone/>
              <a:defRPr sz="30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4175" y="1152475"/>
            <a:ext cx="7715700" cy="3416400"/>
          </a:xfrm>
          <a:prstGeom prst="rect">
            <a:avLst/>
          </a:prstGeom>
          <a:noFill/>
          <a:ln>
            <a:noFill/>
          </a:ln>
        </p:spPr>
        <p:txBody>
          <a:bodyPr spcFirstLastPara="1" wrap="square" lIns="91425" tIns="0" rIns="91425" bIns="0" anchor="t" anchorCtr="0">
            <a:no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5" r:id="rId2"/>
    <p:sldLayoutId id="2147483658" r:id="rId3"/>
    <p:sldLayoutId id="2147483660" r:id="rId4"/>
    <p:sldLayoutId id="2147483665" r:id="rId5"/>
    <p:sldLayoutId id="2147483675" r:id="rId6"/>
    <p:sldLayoutId id="214748367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2052" descr="A blurry image of circles&#10;&#10;Description automatically generated">
            <a:extLst>
              <a:ext uri="{FF2B5EF4-FFF2-40B4-BE49-F238E27FC236}">
                <a16:creationId xmlns:a16="http://schemas.microsoft.com/office/drawing/2014/main" id="{C23B42B2-F3C1-807D-6AC3-7DD5C889DC59}"/>
              </a:ext>
            </a:extLst>
          </p:cNvPr>
          <p:cNvPicPr>
            <a:picLocks noGrp="1" noRot="1" noChangeAspect="1" noMove="1" noResize="1" noEditPoints="1" noAdjustHandles="1" noChangeArrowheads="1" noChangeShapeType="1" noCrop="1"/>
          </p:cNvPicPr>
          <p:nvPr/>
        </p:nvPicPr>
        <p:blipFill>
          <a:blip r:embed="rId3"/>
          <a:stretch>
            <a:fillRect/>
          </a:stretch>
        </p:blipFill>
        <p:spPr>
          <a:xfrm>
            <a:off x="-232502" y="-124097"/>
            <a:ext cx="9376501" cy="5330656"/>
          </a:xfrm>
          <a:prstGeom prst="rect">
            <a:avLst/>
          </a:prstGeom>
        </p:spPr>
      </p:pic>
      <p:pic>
        <p:nvPicPr>
          <p:cNvPr id="2055" name="Graphic 2054">
            <a:extLst>
              <a:ext uri="{FF2B5EF4-FFF2-40B4-BE49-F238E27FC236}">
                <a16:creationId xmlns:a16="http://schemas.microsoft.com/office/drawing/2014/main" id="{9868AB10-5010-CF4E-E8E8-462E3DEFE8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502" y="-124098"/>
            <a:ext cx="9376502" cy="5330657"/>
          </a:xfrm>
          <a:prstGeom prst="rect">
            <a:avLst/>
          </a:prstGeom>
        </p:spPr>
      </p:pic>
    </p:spTree>
    <p:extLst>
      <p:ext uri="{BB962C8B-B14F-4D97-AF65-F5344CB8AC3E}">
        <p14:creationId xmlns:p14="http://schemas.microsoft.com/office/powerpoint/2010/main" val="3675968118"/>
      </p:ext>
    </p:extLst>
  </p:cSld>
  <p:clrMapOvr>
    <a:masterClrMapping/>
  </p:clrMapOvr>
  <mc:AlternateContent xmlns:mc="http://schemas.openxmlformats.org/markup-compatibility/2006">
    <mc:Choice xmlns:p14="http://schemas.microsoft.com/office/powerpoint/2010/main" Requires="p14">
      <p:transition spd="med">
        <p14:flythrough dir="ou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title" idx="15"/>
          </p:nvPr>
        </p:nvSpPr>
        <p:spPr>
          <a:xfrm>
            <a:off x="714175" y="445025"/>
            <a:ext cx="77157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TABLE OF CONTENTS</a:t>
            </a:r>
            <a:endParaRPr/>
          </a:p>
        </p:txBody>
      </p:sp>
      <p:sp>
        <p:nvSpPr>
          <p:cNvPr id="527" name="Google Shape;527;p36"/>
          <p:cNvSpPr txBox="1">
            <a:spLocks noGrp="1"/>
          </p:cNvSpPr>
          <p:nvPr>
            <p:ph type="title"/>
          </p:nvPr>
        </p:nvSpPr>
        <p:spPr>
          <a:xfrm>
            <a:off x="844781" y="1367788"/>
            <a:ext cx="1228200" cy="954000"/>
          </a:xfrm>
          <a:prstGeom prst="rect">
            <a:avLst/>
          </a:prstGeom>
        </p:spPr>
        <p:txBody>
          <a:bodyPr spcFirstLastPara="1" wrap="square" lIns="91425" tIns="45700" rIns="91425" bIns="91425" anchor="t" anchorCtr="0">
            <a:noAutofit/>
          </a:bodyPr>
          <a:lstStyle/>
          <a:p>
            <a:pPr marL="0" lvl="0" indent="0" algn="ctr" rtl="0">
              <a:spcBef>
                <a:spcPts val="0"/>
              </a:spcBef>
              <a:spcAft>
                <a:spcPts val="0"/>
              </a:spcAft>
              <a:buNone/>
            </a:pPr>
            <a:r>
              <a:rPr lang="en"/>
              <a:t>01</a:t>
            </a:r>
            <a:endParaRPr/>
          </a:p>
        </p:txBody>
      </p:sp>
      <p:sp>
        <p:nvSpPr>
          <p:cNvPr id="528" name="Google Shape;528;p36"/>
          <p:cNvSpPr txBox="1">
            <a:spLocks noGrp="1"/>
          </p:cNvSpPr>
          <p:nvPr>
            <p:ph type="subTitle" idx="1"/>
          </p:nvPr>
        </p:nvSpPr>
        <p:spPr>
          <a:xfrm>
            <a:off x="2081696" y="1769036"/>
            <a:ext cx="2211600" cy="552600"/>
          </a:xfrm>
          <a:prstGeom prst="rect">
            <a:avLst/>
          </a:prstGeom>
        </p:spPr>
        <p:txBody>
          <a:bodyPr spcFirstLastPara="1" wrap="square" lIns="91425" tIns="45700" rIns="91425" bIns="91425" anchor="t" anchorCtr="0">
            <a:noAutofit/>
          </a:bodyPr>
          <a:lstStyle/>
          <a:p>
            <a:pPr marL="0" lvl="0" indent="0" algn="l" rtl="0">
              <a:spcBef>
                <a:spcPts val="0"/>
              </a:spcBef>
              <a:spcAft>
                <a:spcPts val="0"/>
              </a:spcAft>
              <a:buNone/>
            </a:pPr>
            <a:r>
              <a:rPr lang="en" sz="1200" dirty="0"/>
              <a:t>The people who created this project</a:t>
            </a:r>
            <a:endParaRPr sz="1200" dirty="0"/>
          </a:p>
        </p:txBody>
      </p:sp>
      <p:sp>
        <p:nvSpPr>
          <p:cNvPr id="529" name="Google Shape;529;p36"/>
          <p:cNvSpPr txBox="1">
            <a:spLocks noGrp="1"/>
          </p:cNvSpPr>
          <p:nvPr>
            <p:ph type="subTitle" idx="2"/>
          </p:nvPr>
        </p:nvSpPr>
        <p:spPr>
          <a:xfrm>
            <a:off x="2081696" y="1367775"/>
            <a:ext cx="2211600" cy="400200"/>
          </a:xfrm>
          <a:prstGeom prst="rect">
            <a:avLst/>
          </a:prstGeom>
        </p:spPr>
        <p:txBody>
          <a:bodyPr spcFirstLastPara="1" wrap="square" lIns="91425" tIns="27425" rIns="91425" bIns="91425" anchor="t" anchorCtr="0">
            <a:noAutofit/>
          </a:bodyPr>
          <a:lstStyle/>
          <a:p>
            <a:pPr marL="0" lvl="0" indent="0" algn="l" rtl="0">
              <a:spcBef>
                <a:spcPts val="0"/>
              </a:spcBef>
              <a:spcAft>
                <a:spcPts val="0"/>
              </a:spcAft>
              <a:buNone/>
            </a:pPr>
            <a:r>
              <a:rPr lang="en-US" sz="2000" dirty="0"/>
              <a:t>THE TEAM</a:t>
            </a:r>
          </a:p>
        </p:txBody>
      </p:sp>
      <p:sp>
        <p:nvSpPr>
          <p:cNvPr id="530" name="Google Shape;530;p36"/>
          <p:cNvSpPr txBox="1">
            <a:spLocks noGrp="1"/>
          </p:cNvSpPr>
          <p:nvPr>
            <p:ph type="title" idx="3"/>
          </p:nvPr>
        </p:nvSpPr>
        <p:spPr>
          <a:xfrm>
            <a:off x="844781" y="3143650"/>
            <a:ext cx="1228200" cy="954000"/>
          </a:xfrm>
          <a:prstGeom prst="rect">
            <a:avLst/>
          </a:prstGeom>
        </p:spPr>
        <p:txBody>
          <a:bodyPr spcFirstLastPara="1" wrap="square" lIns="91425" tIns="45700" rIns="91425" bIns="91425" anchor="t" anchorCtr="0">
            <a:noAutofit/>
          </a:bodyPr>
          <a:lstStyle/>
          <a:p>
            <a:pPr marL="0" lvl="0" indent="0" algn="ctr" rtl="0">
              <a:spcBef>
                <a:spcPts val="0"/>
              </a:spcBef>
              <a:spcAft>
                <a:spcPts val="0"/>
              </a:spcAft>
              <a:buNone/>
            </a:pPr>
            <a:r>
              <a:rPr lang="en"/>
              <a:t>03</a:t>
            </a:r>
            <a:endParaRPr/>
          </a:p>
        </p:txBody>
      </p:sp>
      <p:sp>
        <p:nvSpPr>
          <p:cNvPr id="531" name="Google Shape;531;p36"/>
          <p:cNvSpPr txBox="1">
            <a:spLocks noGrp="1"/>
          </p:cNvSpPr>
          <p:nvPr>
            <p:ph type="subTitle" idx="4"/>
          </p:nvPr>
        </p:nvSpPr>
        <p:spPr>
          <a:xfrm>
            <a:off x="2075775" y="3544453"/>
            <a:ext cx="2211600" cy="552600"/>
          </a:xfrm>
          <a:prstGeom prst="rect">
            <a:avLst/>
          </a:prstGeom>
        </p:spPr>
        <p:txBody>
          <a:bodyPr spcFirstLastPara="1" wrap="square" lIns="91425" tIns="45700" rIns="91425" bIns="91425" anchor="t" anchorCtr="0">
            <a:noAutofit/>
          </a:bodyPr>
          <a:lstStyle/>
          <a:p>
            <a:pPr marL="0" lvl="0" indent="0" algn="l" rtl="0">
              <a:spcBef>
                <a:spcPts val="0"/>
              </a:spcBef>
              <a:spcAft>
                <a:spcPts val="0"/>
              </a:spcAft>
              <a:buNone/>
            </a:pPr>
            <a:r>
              <a:rPr lang="en" sz="1200" dirty="0"/>
              <a:t>What we used to create our project</a:t>
            </a:r>
            <a:endParaRPr sz="1200" dirty="0"/>
          </a:p>
        </p:txBody>
      </p:sp>
      <p:sp>
        <p:nvSpPr>
          <p:cNvPr id="532" name="Google Shape;532;p36"/>
          <p:cNvSpPr txBox="1">
            <a:spLocks noGrp="1"/>
          </p:cNvSpPr>
          <p:nvPr>
            <p:ph type="subTitle" idx="5"/>
          </p:nvPr>
        </p:nvSpPr>
        <p:spPr>
          <a:xfrm>
            <a:off x="2008277" y="3144229"/>
            <a:ext cx="2625281" cy="400200"/>
          </a:xfrm>
          <a:prstGeom prst="rect">
            <a:avLst/>
          </a:prstGeom>
        </p:spPr>
        <p:txBody>
          <a:bodyPr spcFirstLastPara="1" wrap="square" lIns="91425" tIns="27425" rIns="91425" bIns="91425" anchor="t" anchorCtr="0">
            <a:noAutofit/>
          </a:bodyPr>
          <a:lstStyle/>
          <a:p>
            <a:pPr marL="0" lvl="0" indent="0" algn="l" rtl="0">
              <a:spcBef>
                <a:spcPts val="0"/>
              </a:spcBef>
              <a:spcAft>
                <a:spcPts val="0"/>
              </a:spcAft>
              <a:buNone/>
            </a:pPr>
            <a:r>
              <a:rPr lang="en-US" sz="2000" dirty="0"/>
              <a:t>TECHNOLOGIES </a:t>
            </a:r>
            <a:endParaRPr lang="en-US" sz="2000" b="0" dirty="0"/>
          </a:p>
        </p:txBody>
      </p:sp>
      <p:sp>
        <p:nvSpPr>
          <p:cNvPr id="533" name="Google Shape;533;p36"/>
          <p:cNvSpPr txBox="1">
            <a:spLocks noGrp="1"/>
          </p:cNvSpPr>
          <p:nvPr>
            <p:ph type="title" idx="6"/>
          </p:nvPr>
        </p:nvSpPr>
        <p:spPr>
          <a:xfrm>
            <a:off x="4783198" y="1367788"/>
            <a:ext cx="1228200" cy="954000"/>
          </a:xfrm>
          <a:prstGeom prst="rect">
            <a:avLst/>
          </a:prstGeom>
        </p:spPr>
        <p:txBody>
          <a:bodyPr spcFirstLastPara="1" wrap="square" lIns="91425" tIns="45700" rIns="91425" bIns="91425" anchor="t" anchorCtr="0">
            <a:noAutofit/>
          </a:bodyPr>
          <a:lstStyle/>
          <a:p>
            <a:pPr marL="0" lvl="0" indent="0" algn="ctr" rtl="0">
              <a:spcBef>
                <a:spcPts val="0"/>
              </a:spcBef>
              <a:spcAft>
                <a:spcPts val="0"/>
              </a:spcAft>
              <a:buNone/>
            </a:pPr>
            <a:r>
              <a:rPr lang="en"/>
              <a:t>02</a:t>
            </a:r>
            <a:endParaRPr/>
          </a:p>
        </p:txBody>
      </p:sp>
      <p:sp>
        <p:nvSpPr>
          <p:cNvPr id="534" name="Google Shape;534;p36"/>
          <p:cNvSpPr txBox="1">
            <a:spLocks noGrp="1"/>
          </p:cNvSpPr>
          <p:nvPr>
            <p:ph type="subTitle" idx="7"/>
          </p:nvPr>
        </p:nvSpPr>
        <p:spPr>
          <a:xfrm>
            <a:off x="5847340" y="1769031"/>
            <a:ext cx="2211600" cy="552600"/>
          </a:xfrm>
          <a:prstGeom prst="rect">
            <a:avLst/>
          </a:prstGeom>
        </p:spPr>
        <p:txBody>
          <a:bodyPr spcFirstLastPara="1" wrap="square" lIns="91425" tIns="45700" rIns="91425" bIns="91425" anchor="t" anchorCtr="0">
            <a:noAutofit/>
          </a:bodyPr>
          <a:lstStyle/>
          <a:p>
            <a:pPr marL="0" lvl="0" indent="0" algn="l" rtl="0">
              <a:spcBef>
                <a:spcPts val="0"/>
              </a:spcBef>
              <a:spcAft>
                <a:spcPts val="0"/>
              </a:spcAft>
              <a:buNone/>
            </a:pPr>
            <a:r>
              <a:rPr lang="en" sz="1200" dirty="0"/>
              <a:t>What is the purpose of our project</a:t>
            </a:r>
            <a:endParaRPr sz="1200" dirty="0"/>
          </a:p>
        </p:txBody>
      </p:sp>
      <p:sp>
        <p:nvSpPr>
          <p:cNvPr id="535" name="Google Shape;535;p36"/>
          <p:cNvSpPr txBox="1">
            <a:spLocks noGrp="1"/>
          </p:cNvSpPr>
          <p:nvPr>
            <p:ph type="subTitle" idx="8"/>
          </p:nvPr>
        </p:nvSpPr>
        <p:spPr>
          <a:xfrm>
            <a:off x="5847340" y="1367775"/>
            <a:ext cx="2211600" cy="400200"/>
          </a:xfrm>
          <a:prstGeom prst="rect">
            <a:avLst/>
          </a:prstGeom>
        </p:spPr>
        <p:txBody>
          <a:bodyPr spcFirstLastPara="1" wrap="square" lIns="91425" tIns="27425" rIns="91425" bIns="91425" anchor="t" anchorCtr="0">
            <a:noAutofit/>
          </a:bodyPr>
          <a:lstStyle/>
          <a:p>
            <a:pPr marL="0" lvl="0" indent="0" algn="l" rtl="0">
              <a:spcBef>
                <a:spcPts val="0"/>
              </a:spcBef>
              <a:spcAft>
                <a:spcPts val="0"/>
              </a:spcAft>
              <a:buNone/>
            </a:pPr>
            <a:r>
              <a:rPr lang="en-US" sz="2000" dirty="0"/>
              <a:t>THE TASK</a:t>
            </a:r>
          </a:p>
        </p:txBody>
      </p:sp>
      <p:sp>
        <p:nvSpPr>
          <p:cNvPr id="536" name="Google Shape;536;p36"/>
          <p:cNvSpPr txBox="1">
            <a:spLocks noGrp="1"/>
          </p:cNvSpPr>
          <p:nvPr>
            <p:ph type="title" idx="9"/>
          </p:nvPr>
        </p:nvSpPr>
        <p:spPr>
          <a:xfrm>
            <a:off x="4783198" y="3143650"/>
            <a:ext cx="1228200" cy="954000"/>
          </a:xfrm>
          <a:prstGeom prst="rect">
            <a:avLst/>
          </a:prstGeom>
        </p:spPr>
        <p:txBody>
          <a:bodyPr spcFirstLastPara="1" wrap="square" lIns="91425" tIns="45700" rIns="91425" bIns="91425" anchor="t" anchorCtr="0">
            <a:noAutofit/>
          </a:bodyPr>
          <a:lstStyle/>
          <a:p>
            <a:pPr marL="0" lvl="0" indent="0" algn="ctr" rtl="0">
              <a:spcBef>
                <a:spcPts val="0"/>
              </a:spcBef>
              <a:spcAft>
                <a:spcPts val="0"/>
              </a:spcAft>
              <a:buNone/>
            </a:pPr>
            <a:r>
              <a:rPr lang="en"/>
              <a:t>04</a:t>
            </a:r>
            <a:endParaRPr/>
          </a:p>
        </p:txBody>
      </p:sp>
      <p:sp>
        <p:nvSpPr>
          <p:cNvPr id="537" name="Google Shape;537;p36"/>
          <p:cNvSpPr txBox="1">
            <a:spLocks noGrp="1"/>
          </p:cNvSpPr>
          <p:nvPr>
            <p:ph type="subTitle" idx="13"/>
          </p:nvPr>
        </p:nvSpPr>
        <p:spPr>
          <a:xfrm>
            <a:off x="5847340" y="3544450"/>
            <a:ext cx="2211600" cy="552600"/>
          </a:xfrm>
          <a:prstGeom prst="rect">
            <a:avLst/>
          </a:prstGeom>
        </p:spPr>
        <p:txBody>
          <a:bodyPr spcFirstLastPara="1" wrap="square" lIns="91425" tIns="45700" rIns="91425" bIns="91425" anchor="t" anchorCtr="0">
            <a:noAutofit/>
          </a:bodyPr>
          <a:lstStyle/>
          <a:p>
            <a:pPr marL="0" lvl="0" indent="0" algn="l" rtl="0">
              <a:spcBef>
                <a:spcPts val="0"/>
              </a:spcBef>
              <a:spcAft>
                <a:spcPts val="0"/>
              </a:spcAft>
              <a:buNone/>
            </a:pPr>
            <a:r>
              <a:rPr lang="en" sz="1200" dirty="0"/>
              <a:t>How we turned our plan into a reality</a:t>
            </a:r>
            <a:endParaRPr sz="1200" dirty="0"/>
          </a:p>
        </p:txBody>
      </p:sp>
      <p:sp>
        <p:nvSpPr>
          <p:cNvPr id="538" name="Google Shape;538;p36"/>
          <p:cNvSpPr txBox="1">
            <a:spLocks noGrp="1"/>
          </p:cNvSpPr>
          <p:nvPr>
            <p:ph type="subTitle" idx="14"/>
          </p:nvPr>
        </p:nvSpPr>
        <p:spPr>
          <a:xfrm>
            <a:off x="5847340" y="3144225"/>
            <a:ext cx="2689286" cy="400200"/>
          </a:xfrm>
          <a:prstGeom prst="rect">
            <a:avLst/>
          </a:prstGeom>
        </p:spPr>
        <p:txBody>
          <a:bodyPr spcFirstLastPara="1" wrap="square" lIns="91425" tIns="27425" rIns="91425" bIns="91425" anchor="t" anchorCtr="0">
            <a:noAutofit/>
          </a:bodyPr>
          <a:lstStyle/>
          <a:p>
            <a:pPr marL="0" lvl="0" indent="0" algn="l" rtl="0">
              <a:spcBef>
                <a:spcPts val="0"/>
              </a:spcBef>
              <a:spcAft>
                <a:spcPts val="0"/>
              </a:spcAft>
              <a:buNone/>
            </a:pPr>
            <a:r>
              <a:rPr lang="en-US" sz="1800" dirty="0"/>
              <a:t>IMPLEMENTATION</a:t>
            </a:r>
          </a:p>
        </p:txBody>
      </p:sp>
      <p:sp>
        <p:nvSpPr>
          <p:cNvPr id="539" name="Google Shape;539;p36"/>
          <p:cNvSpPr/>
          <p:nvPr/>
        </p:nvSpPr>
        <p:spPr>
          <a:xfrm>
            <a:off x="1924798" y="612288"/>
            <a:ext cx="152529" cy="152653"/>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7066673" y="612288"/>
            <a:ext cx="152529" cy="152653"/>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txBox="1">
            <a:spLocks noGrp="1"/>
          </p:cNvSpPr>
          <p:nvPr>
            <p:ph type="subTitle" idx="16"/>
          </p:nvPr>
        </p:nvSpPr>
        <p:spPr>
          <a:xfrm rot="-5400000">
            <a:off x="-627300" y="2619588"/>
            <a:ext cx="1890600" cy="226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LOREM IPSUM</a:t>
            </a:r>
            <a:endParaRPr dirty="0"/>
          </a:p>
        </p:txBody>
      </p:sp>
      <p:sp>
        <p:nvSpPr>
          <p:cNvPr id="542" name="Google Shape;542;p36"/>
          <p:cNvSpPr txBox="1">
            <a:spLocks noGrp="1"/>
          </p:cNvSpPr>
          <p:nvPr>
            <p:ph type="subTitle" idx="17"/>
          </p:nvPr>
        </p:nvSpPr>
        <p:spPr>
          <a:xfrm rot="5400000" flipH="1">
            <a:off x="7880700" y="2619588"/>
            <a:ext cx="1890600" cy="226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LOREM IPSUM</a:t>
            </a:r>
          </a:p>
        </p:txBody>
      </p:sp>
    </p:spTree>
  </p:cSld>
  <p:clrMapOvr>
    <a:masterClrMapping/>
  </p:clrMapOvr>
  <mc:AlternateContent xmlns:mc="http://schemas.openxmlformats.org/markup-compatibility/2006">
    <mc:Choice xmlns:p14="http://schemas.microsoft.com/office/powerpoint/2010/main" Requires="p14">
      <p:transition>
        <p14:flythrough/>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9" name="Google Shape;709;p44"/>
          <p:cNvSpPr txBox="1">
            <a:spLocks noGrp="1"/>
          </p:cNvSpPr>
          <p:nvPr>
            <p:ph type="subTitle" idx="1"/>
          </p:nvPr>
        </p:nvSpPr>
        <p:spPr>
          <a:xfrm>
            <a:off x="1002236" y="1958645"/>
            <a:ext cx="1900200" cy="465900"/>
          </a:xfrm>
          <a:prstGeom prst="rect">
            <a:avLst/>
          </a:prstGeom>
        </p:spPr>
        <p:txBody>
          <a:bodyPr spcFirstLastPara="1" wrap="square" lIns="91425" tIns="0" rIns="91425" bIns="0" anchor="t" anchorCtr="0">
            <a:noAutofit/>
          </a:bodyPr>
          <a:lstStyle/>
          <a:p>
            <a:pPr marL="0" lvl="0" indent="0" rtl="0">
              <a:spcBef>
                <a:spcPts val="0"/>
              </a:spcBef>
              <a:spcAft>
                <a:spcPts val="0"/>
              </a:spcAft>
              <a:buNone/>
            </a:pPr>
            <a:r>
              <a:rPr lang="en" dirty="0"/>
              <a:t>Back-End Developer</a:t>
            </a:r>
            <a:endParaRPr dirty="0"/>
          </a:p>
        </p:txBody>
      </p:sp>
      <p:sp>
        <p:nvSpPr>
          <p:cNvPr id="710" name="Google Shape;710;p44"/>
          <p:cNvSpPr txBox="1">
            <a:spLocks noGrp="1"/>
          </p:cNvSpPr>
          <p:nvPr>
            <p:ph type="subTitle" idx="2"/>
          </p:nvPr>
        </p:nvSpPr>
        <p:spPr>
          <a:xfrm>
            <a:off x="1002230" y="1090410"/>
            <a:ext cx="1900200" cy="696978"/>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US" dirty="0"/>
              <a:t>Ivan </a:t>
            </a:r>
            <a:r>
              <a:rPr lang="en-US" dirty="0" err="1"/>
              <a:t>Stoychev</a:t>
            </a:r>
            <a:endParaRPr dirty="0"/>
          </a:p>
        </p:txBody>
      </p:sp>
      <p:sp>
        <p:nvSpPr>
          <p:cNvPr id="712" name="Google Shape;712;p44"/>
          <p:cNvSpPr txBox="1">
            <a:spLocks noGrp="1"/>
          </p:cNvSpPr>
          <p:nvPr>
            <p:ph type="subTitle" idx="4"/>
          </p:nvPr>
        </p:nvSpPr>
        <p:spPr>
          <a:xfrm>
            <a:off x="3621885" y="1042601"/>
            <a:ext cx="1900200" cy="629886"/>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Ivan Delchilov</a:t>
            </a:r>
            <a:endParaRPr dirty="0"/>
          </a:p>
        </p:txBody>
      </p:sp>
      <p:sp>
        <p:nvSpPr>
          <p:cNvPr id="714" name="Google Shape;714;p44"/>
          <p:cNvSpPr txBox="1">
            <a:spLocks noGrp="1"/>
          </p:cNvSpPr>
          <p:nvPr>
            <p:ph type="subTitle" idx="6"/>
          </p:nvPr>
        </p:nvSpPr>
        <p:spPr>
          <a:xfrm>
            <a:off x="6241539" y="1112359"/>
            <a:ext cx="1900200" cy="653079"/>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Maria Koleva</a:t>
            </a:r>
            <a:endParaRPr dirty="0"/>
          </a:p>
        </p:txBody>
      </p:sp>
      <p:sp>
        <p:nvSpPr>
          <p:cNvPr id="716" name="Google Shape;716;p44"/>
          <p:cNvSpPr txBox="1">
            <a:spLocks noGrp="1"/>
          </p:cNvSpPr>
          <p:nvPr>
            <p:ph type="subTitle" idx="8"/>
          </p:nvPr>
        </p:nvSpPr>
        <p:spPr>
          <a:xfrm>
            <a:off x="1002255" y="2845937"/>
            <a:ext cx="1900200" cy="696978"/>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Iva Raykova</a:t>
            </a:r>
            <a:endParaRPr dirty="0"/>
          </a:p>
        </p:txBody>
      </p:sp>
      <p:sp>
        <p:nvSpPr>
          <p:cNvPr id="718" name="Google Shape;718;p44"/>
          <p:cNvSpPr txBox="1">
            <a:spLocks noGrp="1"/>
          </p:cNvSpPr>
          <p:nvPr>
            <p:ph type="subTitle" idx="13"/>
          </p:nvPr>
        </p:nvSpPr>
        <p:spPr>
          <a:xfrm>
            <a:off x="3621885" y="2837449"/>
            <a:ext cx="1900200" cy="696977"/>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Dimitar Dimitrakov</a:t>
            </a:r>
            <a:endParaRPr dirty="0"/>
          </a:p>
        </p:txBody>
      </p:sp>
      <p:sp>
        <p:nvSpPr>
          <p:cNvPr id="720" name="Google Shape;720;p44"/>
          <p:cNvSpPr txBox="1">
            <a:spLocks noGrp="1"/>
          </p:cNvSpPr>
          <p:nvPr>
            <p:ph type="subTitle" idx="15"/>
          </p:nvPr>
        </p:nvSpPr>
        <p:spPr>
          <a:xfrm>
            <a:off x="6241564" y="2837449"/>
            <a:ext cx="1900200" cy="653078"/>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Natali Ribareva</a:t>
            </a:r>
            <a:endParaRPr dirty="0"/>
          </a:p>
        </p:txBody>
      </p:sp>
      <p:sp>
        <p:nvSpPr>
          <p:cNvPr id="721" name="Google Shape;721;p44"/>
          <p:cNvSpPr/>
          <p:nvPr/>
        </p:nvSpPr>
        <p:spPr>
          <a:xfrm>
            <a:off x="1775123" y="612288"/>
            <a:ext cx="152529" cy="152653"/>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a:off x="7216348" y="612288"/>
            <a:ext cx="152529" cy="152653"/>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txBox="1">
            <a:spLocks noGrp="1"/>
          </p:cNvSpPr>
          <p:nvPr>
            <p:ph type="subTitle" idx="16"/>
          </p:nvPr>
        </p:nvSpPr>
        <p:spPr>
          <a:xfrm rot="-5400000">
            <a:off x="-627300" y="2619588"/>
            <a:ext cx="1890600" cy="226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LOREM IPSUM</a:t>
            </a:r>
            <a:endParaRPr dirty="0"/>
          </a:p>
        </p:txBody>
      </p:sp>
      <p:sp>
        <p:nvSpPr>
          <p:cNvPr id="724" name="Google Shape;724;p44"/>
          <p:cNvSpPr txBox="1">
            <a:spLocks noGrp="1"/>
          </p:cNvSpPr>
          <p:nvPr>
            <p:ph type="subTitle" idx="17"/>
          </p:nvPr>
        </p:nvSpPr>
        <p:spPr>
          <a:xfrm rot="5400000" flipH="1">
            <a:off x="7880700" y="2619588"/>
            <a:ext cx="1890600" cy="226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LOREM IPSUM</a:t>
            </a:r>
            <a:endParaRPr dirty="0"/>
          </a:p>
        </p:txBody>
      </p:sp>
      <p:sp>
        <p:nvSpPr>
          <p:cNvPr id="2" name="Google Shape;529;p36">
            <a:extLst>
              <a:ext uri="{FF2B5EF4-FFF2-40B4-BE49-F238E27FC236}">
                <a16:creationId xmlns:a16="http://schemas.microsoft.com/office/drawing/2014/main" id="{C2F7A89D-E31B-0D37-5AAC-EB4F1E7470D9}"/>
              </a:ext>
            </a:extLst>
          </p:cNvPr>
          <p:cNvSpPr txBox="1">
            <a:spLocks/>
          </p:cNvSpPr>
          <p:nvPr/>
        </p:nvSpPr>
        <p:spPr>
          <a:xfrm>
            <a:off x="2937013" y="334646"/>
            <a:ext cx="3269974" cy="629886"/>
          </a:xfrm>
          <a:prstGeom prst="rect">
            <a:avLst/>
          </a:prstGeom>
          <a:noFill/>
          <a:ln>
            <a:noFill/>
          </a:ln>
        </p:spPr>
        <p:txBody>
          <a:bodyPr spcFirstLastPara="1" wrap="square" lIns="91425" tIns="27425" rIns="91425" bIns="91425"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200"/>
              <a:buFont typeface="Syne"/>
              <a:buNone/>
              <a:defRPr sz="2200" b="1" i="0" u="none" strike="noStrike" cap="none">
                <a:solidFill>
                  <a:schemeClr val="dk1"/>
                </a:solidFill>
                <a:latin typeface="Syne"/>
                <a:ea typeface="Syne"/>
                <a:cs typeface="Syne"/>
                <a:sym typeface="Syne"/>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algn="l"/>
            <a:r>
              <a:rPr lang="en-US" sz="4000"/>
              <a:t>THE TEAM</a:t>
            </a:r>
            <a:endParaRPr lang="en-US" sz="4000" dirty="0"/>
          </a:p>
        </p:txBody>
      </p:sp>
      <p:sp>
        <p:nvSpPr>
          <p:cNvPr id="9" name="Google Shape;709;p44">
            <a:extLst>
              <a:ext uri="{FF2B5EF4-FFF2-40B4-BE49-F238E27FC236}">
                <a16:creationId xmlns:a16="http://schemas.microsoft.com/office/drawing/2014/main" id="{676C2A40-BF27-9491-8B6B-27873F82D8F4}"/>
              </a:ext>
            </a:extLst>
          </p:cNvPr>
          <p:cNvSpPr txBox="1">
            <a:spLocks/>
          </p:cNvSpPr>
          <p:nvPr/>
        </p:nvSpPr>
        <p:spPr>
          <a:xfrm>
            <a:off x="3621885" y="1958645"/>
            <a:ext cx="1900200" cy="4659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Back-End Developer</a:t>
            </a:r>
          </a:p>
        </p:txBody>
      </p:sp>
      <p:sp>
        <p:nvSpPr>
          <p:cNvPr id="10" name="Google Shape;709;p44">
            <a:extLst>
              <a:ext uri="{FF2B5EF4-FFF2-40B4-BE49-F238E27FC236}">
                <a16:creationId xmlns:a16="http://schemas.microsoft.com/office/drawing/2014/main" id="{2A068CC7-FBA1-536E-EFBE-B35046777181}"/>
              </a:ext>
            </a:extLst>
          </p:cNvPr>
          <p:cNvSpPr txBox="1">
            <a:spLocks/>
          </p:cNvSpPr>
          <p:nvPr/>
        </p:nvSpPr>
        <p:spPr>
          <a:xfrm>
            <a:off x="6272378" y="1958645"/>
            <a:ext cx="1900200" cy="4659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Back-End Developer</a:t>
            </a:r>
          </a:p>
        </p:txBody>
      </p:sp>
      <p:sp>
        <p:nvSpPr>
          <p:cNvPr id="13" name="Google Shape;709;p44">
            <a:extLst>
              <a:ext uri="{FF2B5EF4-FFF2-40B4-BE49-F238E27FC236}">
                <a16:creationId xmlns:a16="http://schemas.microsoft.com/office/drawing/2014/main" id="{927B59DC-4878-CD82-86AE-F20EB6DF811C}"/>
              </a:ext>
            </a:extLst>
          </p:cNvPr>
          <p:cNvSpPr txBox="1">
            <a:spLocks/>
          </p:cNvSpPr>
          <p:nvPr/>
        </p:nvSpPr>
        <p:spPr>
          <a:xfrm>
            <a:off x="3621885" y="3677988"/>
            <a:ext cx="1900200" cy="4659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Back-End Developer</a:t>
            </a:r>
          </a:p>
        </p:txBody>
      </p:sp>
      <p:sp>
        <p:nvSpPr>
          <p:cNvPr id="18" name="Google Shape;709;p44">
            <a:extLst>
              <a:ext uri="{FF2B5EF4-FFF2-40B4-BE49-F238E27FC236}">
                <a16:creationId xmlns:a16="http://schemas.microsoft.com/office/drawing/2014/main" id="{3CD43383-FEC7-E954-EEF9-82375DEDC4A1}"/>
              </a:ext>
            </a:extLst>
          </p:cNvPr>
          <p:cNvSpPr txBox="1">
            <a:spLocks/>
          </p:cNvSpPr>
          <p:nvPr/>
        </p:nvSpPr>
        <p:spPr>
          <a:xfrm>
            <a:off x="977552" y="3731357"/>
            <a:ext cx="1900200" cy="4659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Scrum-Trainer</a:t>
            </a:r>
          </a:p>
        </p:txBody>
      </p:sp>
      <p:sp>
        <p:nvSpPr>
          <p:cNvPr id="19" name="Google Shape;709;p44">
            <a:extLst>
              <a:ext uri="{FF2B5EF4-FFF2-40B4-BE49-F238E27FC236}">
                <a16:creationId xmlns:a16="http://schemas.microsoft.com/office/drawing/2014/main" id="{D909CF4B-B10E-0B1D-354C-785AC475956A}"/>
              </a:ext>
            </a:extLst>
          </p:cNvPr>
          <p:cNvSpPr txBox="1">
            <a:spLocks/>
          </p:cNvSpPr>
          <p:nvPr/>
        </p:nvSpPr>
        <p:spPr>
          <a:xfrm>
            <a:off x="6342512" y="3670481"/>
            <a:ext cx="1900200" cy="4659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r>
              <a:rPr lang="en-US" dirty="0"/>
              <a:t>Q&amp;A</a:t>
            </a:r>
          </a:p>
        </p:txBody>
      </p:sp>
    </p:spTree>
  </p:cSld>
  <p:clrMapOvr>
    <a:masterClrMapping/>
  </p:clrMapOvr>
  <mc:AlternateContent xmlns:mc="http://schemas.openxmlformats.org/markup-compatibility/2006">
    <mc:Choice xmlns:p14="http://schemas.microsoft.com/office/powerpoint/2010/main" Requires="p14">
      <p:transition>
        <p14:flythrough/>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a:spLocks noGrp="1"/>
          </p:cNvSpPr>
          <p:nvPr>
            <p:ph type="title"/>
          </p:nvPr>
        </p:nvSpPr>
        <p:spPr>
          <a:xfrm>
            <a:off x="2955937" y="1164300"/>
            <a:ext cx="4862400"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THE TASK</a:t>
            </a:r>
          </a:p>
        </p:txBody>
      </p:sp>
      <p:sp>
        <p:nvSpPr>
          <p:cNvPr id="548" name="Google Shape;548;p37"/>
          <p:cNvSpPr txBox="1">
            <a:spLocks noGrp="1"/>
          </p:cNvSpPr>
          <p:nvPr>
            <p:ph type="subTitle" idx="1"/>
          </p:nvPr>
        </p:nvSpPr>
        <p:spPr>
          <a:xfrm>
            <a:off x="2955937" y="1965599"/>
            <a:ext cx="4862400" cy="2217089"/>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Lorem </a:t>
            </a:r>
            <a:r>
              <a:rPr lang="en-US" dirty="0" err="1"/>
              <a:t>Ipsum's</a:t>
            </a:r>
            <a:r>
              <a:rPr lang="en-US" dirty="0"/>
              <a:t> main goal is to create an </a:t>
            </a:r>
          </a:p>
          <a:p>
            <a:pPr marL="0" lvl="0" indent="0" algn="l" rtl="0">
              <a:spcBef>
                <a:spcPts val="0"/>
              </a:spcBef>
              <a:spcAft>
                <a:spcPts val="0"/>
              </a:spcAft>
              <a:buNone/>
            </a:pPr>
            <a:r>
              <a:rPr lang="en-US" dirty="0"/>
              <a:t>e-school that helps teachers create organizations, courses, and sharing lessons. As far as students, accessing classes is as easy as possible. The team felt that feedback from the teacher was extremely important, therefore a dashboard was also created to show the actual level of their knowledge.</a:t>
            </a:r>
            <a:endParaRPr dirty="0"/>
          </a:p>
        </p:txBody>
      </p:sp>
      <p:grpSp>
        <p:nvGrpSpPr>
          <p:cNvPr id="549" name="Google Shape;549;p37"/>
          <p:cNvGrpSpPr/>
          <p:nvPr/>
        </p:nvGrpSpPr>
        <p:grpSpPr>
          <a:xfrm>
            <a:off x="1173137" y="960792"/>
            <a:ext cx="1283104" cy="3221897"/>
            <a:chOff x="1173138" y="960792"/>
            <a:chExt cx="1283104" cy="3221897"/>
          </a:xfrm>
        </p:grpSpPr>
        <p:grpSp>
          <p:nvGrpSpPr>
            <p:cNvPr id="550" name="Google Shape;550;p37"/>
            <p:cNvGrpSpPr/>
            <p:nvPr/>
          </p:nvGrpSpPr>
          <p:grpSpPr>
            <a:xfrm>
              <a:off x="1325663" y="960792"/>
              <a:ext cx="978062" cy="3221897"/>
              <a:chOff x="1124802" y="960792"/>
              <a:chExt cx="978062" cy="3221897"/>
            </a:xfrm>
          </p:grpSpPr>
          <p:sp>
            <p:nvSpPr>
              <p:cNvPr id="551" name="Google Shape;551;p37"/>
              <p:cNvSpPr/>
              <p:nvPr/>
            </p:nvSpPr>
            <p:spPr>
              <a:xfrm rot="5400000">
                <a:off x="166702" y="2246527"/>
                <a:ext cx="3221897" cy="650427"/>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rot="5400000">
                <a:off x="-160933" y="2246527"/>
                <a:ext cx="3221897" cy="650427"/>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37"/>
            <p:cNvSpPr/>
            <p:nvPr/>
          </p:nvSpPr>
          <p:spPr>
            <a:xfrm>
              <a:off x="2303713" y="1125951"/>
              <a:ext cx="152529" cy="152653"/>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1173138" y="3864901"/>
              <a:ext cx="152529" cy="152653"/>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7"/>
          <p:cNvSpPr txBox="1">
            <a:spLocks noGrp="1"/>
          </p:cNvSpPr>
          <p:nvPr>
            <p:ph type="subTitle" idx="2"/>
          </p:nvPr>
        </p:nvSpPr>
        <p:spPr>
          <a:xfrm rot="-5400000">
            <a:off x="-627300" y="2458650"/>
            <a:ext cx="1890600" cy="226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LOREM IPSUM</a:t>
            </a:r>
            <a:endParaRPr dirty="0"/>
          </a:p>
        </p:txBody>
      </p:sp>
      <p:sp>
        <p:nvSpPr>
          <p:cNvPr id="556" name="Google Shape;556;p37"/>
          <p:cNvSpPr txBox="1">
            <a:spLocks noGrp="1"/>
          </p:cNvSpPr>
          <p:nvPr>
            <p:ph type="subTitle" idx="3"/>
          </p:nvPr>
        </p:nvSpPr>
        <p:spPr>
          <a:xfrm rot="5400000" flipH="1">
            <a:off x="7880700" y="2458650"/>
            <a:ext cx="1890600" cy="226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US" dirty="0"/>
              <a:t>LOREM IPSUM</a:t>
            </a:r>
          </a:p>
        </p:txBody>
      </p:sp>
    </p:spTree>
  </p:cSld>
  <p:clrMapOvr>
    <a:masterClrMapping/>
  </p:clrMapOvr>
  <mc:AlternateContent xmlns:mc="http://schemas.openxmlformats.org/markup-compatibility/2006">
    <mc:Choice xmlns:p14="http://schemas.microsoft.com/office/powerpoint/2010/main" Requires="p14">
      <p:transition>
        <p14:flythrough/>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A88E-668D-60F8-C2F8-1ED0510AF6FB}"/>
              </a:ext>
            </a:extLst>
          </p:cNvPr>
          <p:cNvSpPr>
            <a:spLocks noGrp="1"/>
          </p:cNvSpPr>
          <p:nvPr>
            <p:ph type="title"/>
          </p:nvPr>
        </p:nvSpPr>
        <p:spPr/>
        <p:txBody>
          <a:bodyPr/>
          <a:lstStyle/>
          <a:p>
            <a:r>
              <a:rPr lang="en-US" dirty="0"/>
              <a:t>TECHNOLOGIES</a:t>
            </a:r>
          </a:p>
        </p:txBody>
      </p:sp>
      <p:sp>
        <p:nvSpPr>
          <p:cNvPr id="15" name="Subtitle 14">
            <a:extLst>
              <a:ext uri="{FF2B5EF4-FFF2-40B4-BE49-F238E27FC236}">
                <a16:creationId xmlns:a16="http://schemas.microsoft.com/office/drawing/2014/main" id="{2E19A2E9-5B1C-9345-3661-4C39D08F046A}"/>
              </a:ext>
            </a:extLst>
          </p:cNvPr>
          <p:cNvSpPr>
            <a:spLocks noGrp="1"/>
          </p:cNvSpPr>
          <p:nvPr>
            <p:ph type="subTitle" idx="16"/>
          </p:nvPr>
        </p:nvSpPr>
        <p:spPr/>
        <p:txBody>
          <a:bodyPr/>
          <a:lstStyle/>
          <a:p>
            <a:r>
              <a:rPr lang="en-US" dirty="0"/>
              <a:t>LOREM IPSUM</a:t>
            </a:r>
          </a:p>
        </p:txBody>
      </p:sp>
      <p:sp>
        <p:nvSpPr>
          <p:cNvPr id="16" name="Subtitle 15">
            <a:extLst>
              <a:ext uri="{FF2B5EF4-FFF2-40B4-BE49-F238E27FC236}">
                <a16:creationId xmlns:a16="http://schemas.microsoft.com/office/drawing/2014/main" id="{65B7AE60-CCF8-3B65-33C6-7AF132B2DBBA}"/>
              </a:ext>
            </a:extLst>
          </p:cNvPr>
          <p:cNvSpPr>
            <a:spLocks noGrp="1"/>
          </p:cNvSpPr>
          <p:nvPr>
            <p:ph type="subTitle" idx="17"/>
          </p:nvPr>
        </p:nvSpPr>
        <p:spPr/>
        <p:txBody>
          <a:bodyPr/>
          <a:lstStyle/>
          <a:p>
            <a:r>
              <a:rPr lang="en-US" dirty="0"/>
              <a:t>LOREM IPSUM</a:t>
            </a:r>
          </a:p>
        </p:txBody>
      </p:sp>
      <p:pic>
        <p:nvPicPr>
          <p:cNvPr id="17" name="Picture 16">
            <a:extLst>
              <a:ext uri="{FF2B5EF4-FFF2-40B4-BE49-F238E27FC236}">
                <a16:creationId xmlns:a16="http://schemas.microsoft.com/office/drawing/2014/main" id="{1C6B4FF9-80AC-7F95-C355-FD0833CED503}"/>
              </a:ext>
            </a:extLst>
          </p:cNvPr>
          <p:cNvPicPr>
            <a:picLocks noChangeAspect="1"/>
          </p:cNvPicPr>
          <p:nvPr/>
        </p:nvPicPr>
        <p:blipFill>
          <a:blip r:embed="rId2"/>
          <a:stretch>
            <a:fillRect/>
          </a:stretch>
        </p:blipFill>
        <p:spPr>
          <a:xfrm>
            <a:off x="1129014" y="1062342"/>
            <a:ext cx="743627" cy="743627"/>
          </a:xfrm>
          <a:prstGeom prst="rect">
            <a:avLst/>
          </a:prstGeom>
        </p:spPr>
      </p:pic>
      <p:pic>
        <p:nvPicPr>
          <p:cNvPr id="18" name="Picture 17">
            <a:extLst>
              <a:ext uri="{FF2B5EF4-FFF2-40B4-BE49-F238E27FC236}">
                <a16:creationId xmlns:a16="http://schemas.microsoft.com/office/drawing/2014/main" id="{F768577B-FD64-DB28-3810-9DF606B1F928}"/>
              </a:ext>
            </a:extLst>
          </p:cNvPr>
          <p:cNvPicPr>
            <a:picLocks noChangeAspect="1"/>
          </p:cNvPicPr>
          <p:nvPr/>
        </p:nvPicPr>
        <p:blipFill>
          <a:blip r:embed="rId3"/>
          <a:stretch>
            <a:fillRect/>
          </a:stretch>
        </p:blipFill>
        <p:spPr>
          <a:xfrm>
            <a:off x="2035458" y="1062342"/>
            <a:ext cx="743627" cy="743627"/>
          </a:xfrm>
          <a:prstGeom prst="rect">
            <a:avLst/>
          </a:prstGeom>
        </p:spPr>
      </p:pic>
      <p:pic>
        <p:nvPicPr>
          <p:cNvPr id="19" name="Picture 18">
            <a:extLst>
              <a:ext uri="{FF2B5EF4-FFF2-40B4-BE49-F238E27FC236}">
                <a16:creationId xmlns:a16="http://schemas.microsoft.com/office/drawing/2014/main" id="{E3DC41BB-F97A-3E3B-9D8A-FA8F25E3628C}"/>
              </a:ext>
            </a:extLst>
          </p:cNvPr>
          <p:cNvPicPr>
            <a:picLocks noChangeAspect="1"/>
          </p:cNvPicPr>
          <p:nvPr/>
        </p:nvPicPr>
        <p:blipFill>
          <a:blip r:embed="rId4"/>
          <a:stretch>
            <a:fillRect/>
          </a:stretch>
        </p:blipFill>
        <p:spPr>
          <a:xfrm>
            <a:off x="1129013" y="1911288"/>
            <a:ext cx="743627" cy="743627"/>
          </a:xfrm>
          <a:prstGeom prst="rect">
            <a:avLst/>
          </a:prstGeom>
        </p:spPr>
      </p:pic>
      <p:pic>
        <p:nvPicPr>
          <p:cNvPr id="21" name="Picture 20">
            <a:extLst>
              <a:ext uri="{FF2B5EF4-FFF2-40B4-BE49-F238E27FC236}">
                <a16:creationId xmlns:a16="http://schemas.microsoft.com/office/drawing/2014/main" id="{D7E52393-E1A1-2BC0-FFC7-6ABEC4276768}"/>
              </a:ext>
            </a:extLst>
          </p:cNvPr>
          <p:cNvPicPr>
            <a:picLocks noChangeAspect="1"/>
          </p:cNvPicPr>
          <p:nvPr/>
        </p:nvPicPr>
        <p:blipFill>
          <a:blip r:embed="rId5"/>
          <a:stretch>
            <a:fillRect/>
          </a:stretch>
        </p:blipFill>
        <p:spPr>
          <a:xfrm>
            <a:off x="2038421" y="1911288"/>
            <a:ext cx="740664" cy="740664"/>
          </a:xfrm>
          <a:prstGeom prst="rect">
            <a:avLst/>
          </a:prstGeom>
        </p:spPr>
      </p:pic>
      <p:pic>
        <p:nvPicPr>
          <p:cNvPr id="22" name="Picture 21">
            <a:extLst>
              <a:ext uri="{FF2B5EF4-FFF2-40B4-BE49-F238E27FC236}">
                <a16:creationId xmlns:a16="http://schemas.microsoft.com/office/drawing/2014/main" id="{AB6ED20E-A55F-0C91-2785-9758F81F5DEF}"/>
              </a:ext>
            </a:extLst>
          </p:cNvPr>
          <p:cNvPicPr>
            <a:picLocks noChangeAspect="1"/>
          </p:cNvPicPr>
          <p:nvPr/>
        </p:nvPicPr>
        <p:blipFill>
          <a:blip r:embed="rId6"/>
          <a:stretch>
            <a:fillRect/>
          </a:stretch>
        </p:blipFill>
        <p:spPr>
          <a:xfrm>
            <a:off x="3745088" y="1094174"/>
            <a:ext cx="740664" cy="740664"/>
          </a:xfrm>
          <a:prstGeom prst="rect">
            <a:avLst/>
          </a:prstGeom>
        </p:spPr>
      </p:pic>
      <p:pic>
        <p:nvPicPr>
          <p:cNvPr id="23" name="Picture 22">
            <a:extLst>
              <a:ext uri="{FF2B5EF4-FFF2-40B4-BE49-F238E27FC236}">
                <a16:creationId xmlns:a16="http://schemas.microsoft.com/office/drawing/2014/main" id="{F25F95B9-2411-6CC8-CABE-27F4A21109CC}"/>
              </a:ext>
            </a:extLst>
          </p:cNvPr>
          <p:cNvPicPr>
            <a:picLocks noChangeAspect="1"/>
          </p:cNvPicPr>
          <p:nvPr/>
        </p:nvPicPr>
        <p:blipFill>
          <a:blip r:embed="rId7"/>
          <a:stretch>
            <a:fillRect/>
          </a:stretch>
        </p:blipFill>
        <p:spPr>
          <a:xfrm>
            <a:off x="4658247" y="1094174"/>
            <a:ext cx="740664" cy="740664"/>
          </a:xfrm>
          <a:prstGeom prst="rect">
            <a:avLst/>
          </a:prstGeom>
        </p:spPr>
      </p:pic>
      <p:pic>
        <p:nvPicPr>
          <p:cNvPr id="24" name="Picture 23">
            <a:extLst>
              <a:ext uri="{FF2B5EF4-FFF2-40B4-BE49-F238E27FC236}">
                <a16:creationId xmlns:a16="http://schemas.microsoft.com/office/drawing/2014/main" id="{72BAB53C-F427-9CC2-8172-959E01E9FA77}"/>
              </a:ext>
            </a:extLst>
          </p:cNvPr>
          <p:cNvPicPr>
            <a:picLocks noChangeAspect="1"/>
          </p:cNvPicPr>
          <p:nvPr/>
        </p:nvPicPr>
        <p:blipFill>
          <a:blip r:embed="rId8"/>
          <a:stretch>
            <a:fillRect/>
          </a:stretch>
        </p:blipFill>
        <p:spPr>
          <a:xfrm>
            <a:off x="3745088" y="1911287"/>
            <a:ext cx="740664" cy="740664"/>
          </a:xfrm>
          <a:prstGeom prst="rect">
            <a:avLst/>
          </a:prstGeom>
        </p:spPr>
      </p:pic>
      <p:pic>
        <p:nvPicPr>
          <p:cNvPr id="25" name="Picture 24">
            <a:extLst>
              <a:ext uri="{FF2B5EF4-FFF2-40B4-BE49-F238E27FC236}">
                <a16:creationId xmlns:a16="http://schemas.microsoft.com/office/drawing/2014/main" id="{C8A50667-6F74-8975-47C5-E4F898C80628}"/>
              </a:ext>
            </a:extLst>
          </p:cNvPr>
          <p:cNvPicPr>
            <a:picLocks noChangeAspect="1"/>
          </p:cNvPicPr>
          <p:nvPr/>
        </p:nvPicPr>
        <p:blipFill>
          <a:blip r:embed="rId9"/>
          <a:stretch>
            <a:fillRect/>
          </a:stretch>
        </p:blipFill>
        <p:spPr>
          <a:xfrm>
            <a:off x="4658247" y="1911288"/>
            <a:ext cx="740664" cy="740664"/>
          </a:xfrm>
          <a:prstGeom prst="rect">
            <a:avLst/>
          </a:prstGeom>
        </p:spPr>
      </p:pic>
      <p:pic>
        <p:nvPicPr>
          <p:cNvPr id="26" name="Picture 12" descr="Pistache's logo">
            <a:extLst>
              <a:ext uri="{FF2B5EF4-FFF2-40B4-BE49-F238E27FC236}">
                <a16:creationId xmlns:a16="http://schemas.microsoft.com/office/drawing/2014/main" id="{18E12F70-ED3C-F2E4-93C7-6A012EB56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8076" y="1015219"/>
            <a:ext cx="1029559" cy="77216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Entt's logo">
            <a:extLst>
              <a:ext uri="{FF2B5EF4-FFF2-40B4-BE49-F238E27FC236}">
                <a16:creationId xmlns:a16="http://schemas.microsoft.com/office/drawing/2014/main" id="{F11FF516-2706-EE5D-AF24-CC3B407D1B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60384" y="1999051"/>
            <a:ext cx="1196589" cy="5726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Premake's logo">
            <a:extLst>
              <a:ext uri="{FF2B5EF4-FFF2-40B4-BE49-F238E27FC236}">
                <a16:creationId xmlns:a16="http://schemas.microsoft.com/office/drawing/2014/main" id="{51D7A7AD-29D0-87E9-831A-72BF5A4838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2322" y="1030971"/>
            <a:ext cx="740664" cy="7406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0" descr="pgadmin&quot; Icon - Download for free – Iconduck">
            <a:extLst>
              <a:ext uri="{FF2B5EF4-FFF2-40B4-BE49-F238E27FC236}">
                <a16:creationId xmlns:a16="http://schemas.microsoft.com/office/drawing/2014/main" id="{C6A972C1-0FB9-66E4-3C86-3F63F1C4AA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72847" y="1844148"/>
            <a:ext cx="740664" cy="7406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67C2A787-E975-473E-AC7D-396E6C1062A1}"/>
              </a:ext>
            </a:extLst>
          </p:cNvPr>
          <p:cNvPicPr>
            <a:picLocks noChangeAspect="1"/>
          </p:cNvPicPr>
          <p:nvPr/>
        </p:nvPicPr>
        <p:blipFill>
          <a:blip r:embed="rId14"/>
          <a:stretch>
            <a:fillRect/>
          </a:stretch>
        </p:blipFill>
        <p:spPr>
          <a:xfrm>
            <a:off x="2172618" y="2807814"/>
            <a:ext cx="740664" cy="740664"/>
          </a:xfrm>
          <a:prstGeom prst="rect">
            <a:avLst/>
          </a:prstGeom>
        </p:spPr>
      </p:pic>
      <p:pic>
        <p:nvPicPr>
          <p:cNvPr id="31" name="Picture 30">
            <a:extLst>
              <a:ext uri="{FF2B5EF4-FFF2-40B4-BE49-F238E27FC236}">
                <a16:creationId xmlns:a16="http://schemas.microsoft.com/office/drawing/2014/main" id="{399B7933-01BF-4DCE-ECA5-D3EBE6D18CCA}"/>
              </a:ext>
            </a:extLst>
          </p:cNvPr>
          <p:cNvPicPr>
            <a:picLocks noChangeAspect="1"/>
          </p:cNvPicPr>
          <p:nvPr/>
        </p:nvPicPr>
        <p:blipFill>
          <a:blip r:embed="rId15"/>
          <a:stretch>
            <a:fillRect/>
          </a:stretch>
        </p:blipFill>
        <p:spPr>
          <a:xfrm>
            <a:off x="714175" y="3596058"/>
            <a:ext cx="740664" cy="740664"/>
          </a:xfrm>
          <a:prstGeom prst="rect">
            <a:avLst/>
          </a:prstGeom>
        </p:spPr>
      </p:pic>
      <p:pic>
        <p:nvPicPr>
          <p:cNvPr id="32" name="Picture 31">
            <a:extLst>
              <a:ext uri="{FF2B5EF4-FFF2-40B4-BE49-F238E27FC236}">
                <a16:creationId xmlns:a16="http://schemas.microsoft.com/office/drawing/2014/main" id="{18CF26AA-CF7B-F39A-3290-89C273522381}"/>
              </a:ext>
            </a:extLst>
          </p:cNvPr>
          <p:cNvPicPr>
            <a:picLocks noChangeAspect="1"/>
          </p:cNvPicPr>
          <p:nvPr/>
        </p:nvPicPr>
        <p:blipFill>
          <a:blip r:embed="rId16"/>
          <a:stretch>
            <a:fillRect/>
          </a:stretch>
        </p:blipFill>
        <p:spPr>
          <a:xfrm>
            <a:off x="961583" y="2807814"/>
            <a:ext cx="740664" cy="740664"/>
          </a:xfrm>
          <a:prstGeom prst="rect">
            <a:avLst/>
          </a:prstGeom>
        </p:spPr>
      </p:pic>
      <p:pic>
        <p:nvPicPr>
          <p:cNvPr id="33" name="Picture 32">
            <a:extLst>
              <a:ext uri="{FF2B5EF4-FFF2-40B4-BE49-F238E27FC236}">
                <a16:creationId xmlns:a16="http://schemas.microsoft.com/office/drawing/2014/main" id="{415A0DD7-EECB-6470-42D3-EFBE4D09C8FD}"/>
              </a:ext>
            </a:extLst>
          </p:cNvPr>
          <p:cNvPicPr>
            <a:picLocks noChangeAspect="1"/>
          </p:cNvPicPr>
          <p:nvPr/>
        </p:nvPicPr>
        <p:blipFill>
          <a:blip r:embed="rId17"/>
          <a:stretch>
            <a:fillRect/>
          </a:stretch>
        </p:blipFill>
        <p:spPr>
          <a:xfrm>
            <a:off x="1717762" y="3596058"/>
            <a:ext cx="740664" cy="740664"/>
          </a:xfrm>
          <a:prstGeom prst="rect">
            <a:avLst/>
          </a:prstGeom>
        </p:spPr>
      </p:pic>
      <p:pic>
        <p:nvPicPr>
          <p:cNvPr id="34" name="Picture 33">
            <a:extLst>
              <a:ext uri="{FF2B5EF4-FFF2-40B4-BE49-F238E27FC236}">
                <a16:creationId xmlns:a16="http://schemas.microsoft.com/office/drawing/2014/main" id="{2290D78C-49D8-C4EB-BCC4-47207F868DFB}"/>
              </a:ext>
            </a:extLst>
          </p:cNvPr>
          <p:cNvPicPr>
            <a:picLocks noChangeAspect="1"/>
          </p:cNvPicPr>
          <p:nvPr/>
        </p:nvPicPr>
        <p:blipFill>
          <a:blip r:embed="rId18"/>
          <a:stretch>
            <a:fillRect/>
          </a:stretch>
        </p:blipFill>
        <p:spPr>
          <a:xfrm>
            <a:off x="2447341" y="3596058"/>
            <a:ext cx="740664" cy="740664"/>
          </a:xfrm>
          <a:prstGeom prst="rect">
            <a:avLst/>
          </a:prstGeom>
        </p:spPr>
      </p:pic>
      <p:pic>
        <p:nvPicPr>
          <p:cNvPr id="35" name="Picture 34">
            <a:extLst>
              <a:ext uri="{FF2B5EF4-FFF2-40B4-BE49-F238E27FC236}">
                <a16:creationId xmlns:a16="http://schemas.microsoft.com/office/drawing/2014/main" id="{707C5BA6-19F9-AB90-BEFD-B62819FC8F13}"/>
              </a:ext>
            </a:extLst>
          </p:cNvPr>
          <p:cNvPicPr>
            <a:picLocks noChangeAspect="1"/>
          </p:cNvPicPr>
          <p:nvPr/>
        </p:nvPicPr>
        <p:blipFill>
          <a:blip r:embed="rId19"/>
          <a:stretch>
            <a:fillRect/>
          </a:stretch>
        </p:blipFill>
        <p:spPr>
          <a:xfrm>
            <a:off x="3745088" y="2807814"/>
            <a:ext cx="740664" cy="740664"/>
          </a:xfrm>
          <a:prstGeom prst="rect">
            <a:avLst/>
          </a:prstGeom>
        </p:spPr>
      </p:pic>
      <p:pic>
        <p:nvPicPr>
          <p:cNvPr id="36" name="Picture 35">
            <a:extLst>
              <a:ext uri="{FF2B5EF4-FFF2-40B4-BE49-F238E27FC236}">
                <a16:creationId xmlns:a16="http://schemas.microsoft.com/office/drawing/2014/main" id="{A47C36FB-B9D9-C0FA-E052-29DC39EBD54A}"/>
              </a:ext>
            </a:extLst>
          </p:cNvPr>
          <p:cNvPicPr>
            <a:picLocks noChangeAspect="1"/>
          </p:cNvPicPr>
          <p:nvPr/>
        </p:nvPicPr>
        <p:blipFill>
          <a:blip r:embed="rId20"/>
          <a:stretch>
            <a:fillRect/>
          </a:stretch>
        </p:blipFill>
        <p:spPr>
          <a:xfrm>
            <a:off x="4658247" y="2807814"/>
            <a:ext cx="740664" cy="740664"/>
          </a:xfrm>
          <a:prstGeom prst="rect">
            <a:avLst/>
          </a:prstGeom>
        </p:spPr>
      </p:pic>
      <p:pic>
        <p:nvPicPr>
          <p:cNvPr id="37" name="Picture 36">
            <a:extLst>
              <a:ext uri="{FF2B5EF4-FFF2-40B4-BE49-F238E27FC236}">
                <a16:creationId xmlns:a16="http://schemas.microsoft.com/office/drawing/2014/main" id="{0CC7E8EA-C421-2F80-7FD7-0D44A6CCE29F}"/>
              </a:ext>
            </a:extLst>
          </p:cNvPr>
          <p:cNvPicPr>
            <a:picLocks noChangeAspect="1"/>
          </p:cNvPicPr>
          <p:nvPr/>
        </p:nvPicPr>
        <p:blipFill>
          <a:blip r:embed="rId21"/>
          <a:stretch>
            <a:fillRect/>
          </a:stretch>
        </p:blipFill>
        <p:spPr>
          <a:xfrm>
            <a:off x="3745088" y="3596058"/>
            <a:ext cx="740664" cy="740664"/>
          </a:xfrm>
          <a:prstGeom prst="rect">
            <a:avLst/>
          </a:prstGeom>
        </p:spPr>
      </p:pic>
      <p:pic>
        <p:nvPicPr>
          <p:cNvPr id="38" name="Picture 37">
            <a:extLst>
              <a:ext uri="{FF2B5EF4-FFF2-40B4-BE49-F238E27FC236}">
                <a16:creationId xmlns:a16="http://schemas.microsoft.com/office/drawing/2014/main" id="{23145454-DCFA-5B6C-6B22-878EE4542EFA}"/>
              </a:ext>
            </a:extLst>
          </p:cNvPr>
          <p:cNvPicPr>
            <a:picLocks noChangeAspect="1"/>
          </p:cNvPicPr>
          <p:nvPr/>
        </p:nvPicPr>
        <p:blipFill>
          <a:blip r:embed="rId22"/>
          <a:stretch>
            <a:fillRect/>
          </a:stretch>
        </p:blipFill>
        <p:spPr>
          <a:xfrm>
            <a:off x="4658247" y="3596058"/>
            <a:ext cx="740664" cy="740664"/>
          </a:xfrm>
          <a:prstGeom prst="rect">
            <a:avLst/>
          </a:prstGeom>
        </p:spPr>
      </p:pic>
      <p:pic>
        <p:nvPicPr>
          <p:cNvPr id="39" name="Picture 38">
            <a:extLst>
              <a:ext uri="{FF2B5EF4-FFF2-40B4-BE49-F238E27FC236}">
                <a16:creationId xmlns:a16="http://schemas.microsoft.com/office/drawing/2014/main" id="{F2142344-F640-D2C3-7247-7885F05D1885}"/>
              </a:ext>
            </a:extLst>
          </p:cNvPr>
          <p:cNvPicPr>
            <a:picLocks noChangeAspect="1"/>
          </p:cNvPicPr>
          <p:nvPr/>
        </p:nvPicPr>
        <p:blipFill>
          <a:blip r:embed="rId23"/>
          <a:stretch>
            <a:fillRect/>
          </a:stretch>
        </p:blipFill>
        <p:spPr>
          <a:xfrm>
            <a:off x="6160384" y="2855394"/>
            <a:ext cx="740664" cy="740664"/>
          </a:xfrm>
          <a:prstGeom prst="rect">
            <a:avLst/>
          </a:prstGeom>
        </p:spPr>
      </p:pic>
      <p:pic>
        <p:nvPicPr>
          <p:cNvPr id="40" name="Picture 54" descr="Remote Director of Product Design (💰~$130k, Worldwide) at SOCi">
            <a:extLst>
              <a:ext uri="{FF2B5EF4-FFF2-40B4-BE49-F238E27FC236}">
                <a16:creationId xmlns:a16="http://schemas.microsoft.com/office/drawing/2014/main" id="{B52D499D-632E-96A3-D959-179CEFFCCBF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99100" y="3483335"/>
            <a:ext cx="995610" cy="99561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56" descr="Json Web Token – ITNEXT">
            <a:extLst>
              <a:ext uri="{FF2B5EF4-FFF2-40B4-BE49-F238E27FC236}">
                <a16:creationId xmlns:a16="http://schemas.microsoft.com/office/drawing/2014/main" id="{61246D21-969E-3B6F-064E-745D059A0A2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450179" y="2855394"/>
            <a:ext cx="987552" cy="7406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blue square with black triangle in center&#10;&#10;Description automatically generated">
            <a:extLst>
              <a:ext uri="{FF2B5EF4-FFF2-40B4-BE49-F238E27FC236}">
                <a16:creationId xmlns:a16="http://schemas.microsoft.com/office/drawing/2014/main" id="{CC97FD21-0D61-1AA5-1822-C7BC89D5E881}"/>
              </a:ext>
            </a:extLst>
          </p:cNvPr>
          <p:cNvPicPr>
            <a:picLocks noChangeAspect="1"/>
          </p:cNvPicPr>
          <p:nvPr/>
        </p:nvPicPr>
        <p:blipFill>
          <a:blip r:embed="rId26"/>
          <a:stretch>
            <a:fillRect/>
          </a:stretch>
        </p:blipFill>
        <p:spPr>
          <a:xfrm>
            <a:off x="7655019" y="3648527"/>
            <a:ext cx="640080" cy="640080"/>
          </a:xfrm>
          <a:prstGeom prst="rect">
            <a:avLst/>
          </a:prstGeom>
        </p:spPr>
      </p:pic>
      <p:sp>
        <p:nvSpPr>
          <p:cNvPr id="43" name="Google Shape;669;p43">
            <a:extLst>
              <a:ext uri="{FF2B5EF4-FFF2-40B4-BE49-F238E27FC236}">
                <a16:creationId xmlns:a16="http://schemas.microsoft.com/office/drawing/2014/main" id="{C9AE6374-B975-CB38-E993-0D701BC83857}"/>
              </a:ext>
            </a:extLst>
          </p:cNvPr>
          <p:cNvSpPr/>
          <p:nvPr/>
        </p:nvSpPr>
        <p:spPr>
          <a:xfrm>
            <a:off x="2049111" y="574676"/>
            <a:ext cx="152529" cy="190266"/>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0;p43">
            <a:extLst>
              <a:ext uri="{FF2B5EF4-FFF2-40B4-BE49-F238E27FC236}">
                <a16:creationId xmlns:a16="http://schemas.microsoft.com/office/drawing/2014/main" id="{90A4640B-3319-D54E-2FE1-73DC7B3D1FD6}"/>
              </a:ext>
            </a:extLst>
          </p:cNvPr>
          <p:cNvSpPr/>
          <p:nvPr/>
        </p:nvSpPr>
        <p:spPr>
          <a:xfrm>
            <a:off x="6942361" y="574676"/>
            <a:ext cx="152529" cy="190266"/>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369379"/>
      </p:ext>
    </p:extLst>
  </p:cSld>
  <p:clrMapOvr>
    <a:masterClrMapping/>
  </p:clrMapOvr>
  <mc:AlternateContent xmlns:mc="http://schemas.openxmlformats.org/markup-compatibility/2006">
    <mc:Choice xmlns:p14="http://schemas.microsoft.com/office/powerpoint/2010/main" Requires="p14">
      <p:transition>
        <p14:flythrough/>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7"/>
          <p:cNvSpPr txBox="1">
            <a:spLocks noGrp="1"/>
          </p:cNvSpPr>
          <p:nvPr>
            <p:ph type="title"/>
          </p:nvPr>
        </p:nvSpPr>
        <p:spPr>
          <a:xfrm>
            <a:off x="1031726" y="1164300"/>
            <a:ext cx="5241006" cy="5727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IMPLEMENTATION</a:t>
            </a:r>
          </a:p>
        </p:txBody>
      </p:sp>
      <p:sp>
        <p:nvSpPr>
          <p:cNvPr id="548" name="Google Shape;548;p37"/>
          <p:cNvSpPr txBox="1">
            <a:spLocks noGrp="1"/>
          </p:cNvSpPr>
          <p:nvPr>
            <p:ph type="subTitle" idx="1"/>
          </p:nvPr>
        </p:nvSpPr>
        <p:spPr>
          <a:xfrm>
            <a:off x="1031726" y="1965599"/>
            <a:ext cx="4862400" cy="2217089"/>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Implementing Lorem </a:t>
            </a:r>
            <a:r>
              <a:rPr lang="en-US" dirty="0" err="1"/>
              <a:t>Ipsum's</a:t>
            </a:r>
            <a:r>
              <a:rPr lang="en-US" dirty="0"/>
              <a:t> e-school platform involves creating user-friendly interfaces for teachers to organize courses, share lessons, and provide feedback. For students, seamless access to classes is prioritized. A comprehensive dashboard is developed to empower teachers with insights into students' knowledge levels, ensuring effective feedback loops.</a:t>
            </a:r>
            <a:endParaRPr dirty="0"/>
          </a:p>
        </p:txBody>
      </p:sp>
      <p:grpSp>
        <p:nvGrpSpPr>
          <p:cNvPr id="549" name="Google Shape;549;p37"/>
          <p:cNvGrpSpPr/>
          <p:nvPr/>
        </p:nvGrpSpPr>
        <p:grpSpPr>
          <a:xfrm>
            <a:off x="6612972" y="960792"/>
            <a:ext cx="1283104" cy="3221897"/>
            <a:chOff x="6612973" y="960792"/>
            <a:chExt cx="1283104" cy="3221897"/>
          </a:xfrm>
        </p:grpSpPr>
        <p:grpSp>
          <p:nvGrpSpPr>
            <p:cNvPr id="550" name="Google Shape;550;p37"/>
            <p:cNvGrpSpPr/>
            <p:nvPr/>
          </p:nvGrpSpPr>
          <p:grpSpPr>
            <a:xfrm>
              <a:off x="6765498" y="960792"/>
              <a:ext cx="978062" cy="3221897"/>
              <a:chOff x="6564637" y="960792"/>
              <a:chExt cx="978062" cy="3221897"/>
            </a:xfrm>
          </p:grpSpPr>
          <p:sp>
            <p:nvSpPr>
              <p:cNvPr id="551" name="Google Shape;551;p37"/>
              <p:cNvSpPr/>
              <p:nvPr/>
            </p:nvSpPr>
            <p:spPr>
              <a:xfrm rot="5400000">
                <a:off x="5606537" y="2246527"/>
                <a:ext cx="3221897" cy="650427"/>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rot="5400000">
                <a:off x="5278902" y="2246527"/>
                <a:ext cx="3221897" cy="650427"/>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37"/>
            <p:cNvSpPr/>
            <p:nvPr/>
          </p:nvSpPr>
          <p:spPr>
            <a:xfrm>
              <a:off x="7743548" y="1125951"/>
              <a:ext cx="152529" cy="152653"/>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612973" y="3864901"/>
              <a:ext cx="152529" cy="152653"/>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7"/>
          <p:cNvSpPr txBox="1">
            <a:spLocks noGrp="1"/>
          </p:cNvSpPr>
          <p:nvPr>
            <p:ph type="subTitle" idx="2"/>
          </p:nvPr>
        </p:nvSpPr>
        <p:spPr>
          <a:xfrm rot="-5400000">
            <a:off x="-627300" y="2458650"/>
            <a:ext cx="1890600" cy="226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t>LOREM IPSUM</a:t>
            </a:r>
            <a:endParaRPr dirty="0"/>
          </a:p>
        </p:txBody>
      </p:sp>
      <p:sp>
        <p:nvSpPr>
          <p:cNvPr id="556" name="Google Shape;556;p37"/>
          <p:cNvSpPr txBox="1">
            <a:spLocks noGrp="1"/>
          </p:cNvSpPr>
          <p:nvPr>
            <p:ph type="subTitle" idx="3"/>
          </p:nvPr>
        </p:nvSpPr>
        <p:spPr>
          <a:xfrm rot="5400000" flipH="1">
            <a:off x="7880700" y="2458650"/>
            <a:ext cx="1890600" cy="2262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US" dirty="0"/>
              <a:t>LOREM IPSUM</a:t>
            </a:r>
          </a:p>
        </p:txBody>
      </p:sp>
    </p:spTree>
    <p:extLst>
      <p:ext uri="{BB962C8B-B14F-4D97-AF65-F5344CB8AC3E}">
        <p14:creationId xmlns:p14="http://schemas.microsoft.com/office/powerpoint/2010/main" val="4117497695"/>
      </p:ext>
    </p:extLst>
  </p:cSld>
  <p:clrMapOvr>
    <a:masterClrMapping/>
  </p:clrMapOvr>
  <mc:AlternateContent xmlns:mc="http://schemas.openxmlformats.org/markup-compatibility/2006">
    <mc:Choice xmlns:p14="http://schemas.microsoft.com/office/powerpoint/2010/main" Requires="p14">
      <p:transition>
        <p14:flythrough/>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41;p46">
            <a:extLst>
              <a:ext uri="{FF2B5EF4-FFF2-40B4-BE49-F238E27FC236}">
                <a16:creationId xmlns:a16="http://schemas.microsoft.com/office/drawing/2014/main" id="{A3FCAD11-F5CC-B4F1-20D6-598DC64D267A}"/>
              </a:ext>
            </a:extLst>
          </p:cNvPr>
          <p:cNvSpPr txBox="1">
            <a:spLocks/>
          </p:cNvSpPr>
          <p:nvPr/>
        </p:nvSpPr>
        <p:spPr>
          <a:xfrm>
            <a:off x="2220450" y="1824298"/>
            <a:ext cx="4703100" cy="1553569"/>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b="1" dirty="0">
                <a:latin typeface="Syne" panose="020B0604020202020204" charset="0"/>
              </a:rPr>
              <a:t>Let’s take a look</a:t>
            </a:r>
          </a:p>
        </p:txBody>
      </p:sp>
      <p:sp>
        <p:nvSpPr>
          <p:cNvPr id="3" name="Google Shape;743;p46">
            <a:extLst>
              <a:ext uri="{FF2B5EF4-FFF2-40B4-BE49-F238E27FC236}">
                <a16:creationId xmlns:a16="http://schemas.microsoft.com/office/drawing/2014/main" id="{44327AEB-778E-D687-40AF-D8B4C1CD0151}"/>
              </a:ext>
            </a:extLst>
          </p:cNvPr>
          <p:cNvSpPr/>
          <p:nvPr/>
        </p:nvSpPr>
        <p:spPr>
          <a:xfrm>
            <a:off x="894459" y="679695"/>
            <a:ext cx="269195" cy="396647"/>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44;p46">
            <a:extLst>
              <a:ext uri="{FF2B5EF4-FFF2-40B4-BE49-F238E27FC236}">
                <a16:creationId xmlns:a16="http://schemas.microsoft.com/office/drawing/2014/main" id="{088B6ECF-DCC7-46AD-501F-3E025C634655}"/>
              </a:ext>
            </a:extLst>
          </p:cNvPr>
          <p:cNvSpPr/>
          <p:nvPr/>
        </p:nvSpPr>
        <p:spPr>
          <a:xfrm rot="480652">
            <a:off x="7757724" y="3569743"/>
            <a:ext cx="269195" cy="360851"/>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45;p46">
            <a:extLst>
              <a:ext uri="{FF2B5EF4-FFF2-40B4-BE49-F238E27FC236}">
                <a16:creationId xmlns:a16="http://schemas.microsoft.com/office/drawing/2014/main" id="{47B0A065-A94B-99E1-F9DF-82165716BD58}"/>
              </a:ext>
            </a:extLst>
          </p:cNvPr>
          <p:cNvSpPr txBox="1">
            <a:spLocks/>
          </p:cNvSpPr>
          <p:nvPr/>
        </p:nvSpPr>
        <p:spPr>
          <a:xfrm rot="16200000">
            <a:off x="-627300" y="2458650"/>
            <a:ext cx="1890600" cy="2262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b="1" dirty="0">
                <a:latin typeface="Syne" panose="020B0604020202020204" charset="0"/>
              </a:rPr>
              <a:t>LOREM IPSUM</a:t>
            </a:r>
          </a:p>
        </p:txBody>
      </p:sp>
      <p:sp>
        <p:nvSpPr>
          <p:cNvPr id="6" name="Google Shape;746;p46">
            <a:extLst>
              <a:ext uri="{FF2B5EF4-FFF2-40B4-BE49-F238E27FC236}">
                <a16:creationId xmlns:a16="http://schemas.microsoft.com/office/drawing/2014/main" id="{93EE151B-3836-C82B-6373-21C569A9479B}"/>
              </a:ext>
            </a:extLst>
          </p:cNvPr>
          <p:cNvSpPr txBox="1">
            <a:spLocks/>
          </p:cNvSpPr>
          <p:nvPr/>
        </p:nvSpPr>
        <p:spPr>
          <a:xfrm rot="5400000" flipH="1">
            <a:off x="7880700" y="2458650"/>
            <a:ext cx="1890600" cy="2262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50" b="1" dirty="0">
                <a:latin typeface="Syne" panose="020B0604020202020204" charset="0"/>
              </a:rPr>
              <a:t>LOREM IPSUM</a:t>
            </a:r>
          </a:p>
        </p:txBody>
      </p:sp>
      <p:sp>
        <p:nvSpPr>
          <p:cNvPr id="7" name="Google Shape;744;p46">
            <a:extLst>
              <a:ext uri="{FF2B5EF4-FFF2-40B4-BE49-F238E27FC236}">
                <a16:creationId xmlns:a16="http://schemas.microsoft.com/office/drawing/2014/main" id="{B7F86613-CF86-F4E4-48C2-EBAD3CFDF334}"/>
              </a:ext>
            </a:extLst>
          </p:cNvPr>
          <p:cNvSpPr/>
          <p:nvPr/>
        </p:nvSpPr>
        <p:spPr>
          <a:xfrm rot="20873966">
            <a:off x="676562" y="3919258"/>
            <a:ext cx="193664" cy="251734"/>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4;p46">
            <a:extLst>
              <a:ext uri="{FF2B5EF4-FFF2-40B4-BE49-F238E27FC236}">
                <a16:creationId xmlns:a16="http://schemas.microsoft.com/office/drawing/2014/main" id="{1840B402-8FDD-792D-1F98-F33FA916BB11}"/>
              </a:ext>
            </a:extLst>
          </p:cNvPr>
          <p:cNvSpPr/>
          <p:nvPr/>
        </p:nvSpPr>
        <p:spPr>
          <a:xfrm>
            <a:off x="7505068" y="941098"/>
            <a:ext cx="135134" cy="135244"/>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4;p46">
            <a:extLst>
              <a:ext uri="{FF2B5EF4-FFF2-40B4-BE49-F238E27FC236}">
                <a16:creationId xmlns:a16="http://schemas.microsoft.com/office/drawing/2014/main" id="{5F670851-D28A-C0CD-CE15-4188AD906310}"/>
              </a:ext>
            </a:extLst>
          </p:cNvPr>
          <p:cNvSpPr/>
          <p:nvPr/>
        </p:nvSpPr>
        <p:spPr>
          <a:xfrm rot="1585617">
            <a:off x="3118299" y="3030443"/>
            <a:ext cx="193664" cy="251734"/>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4;p46">
            <a:extLst>
              <a:ext uri="{FF2B5EF4-FFF2-40B4-BE49-F238E27FC236}">
                <a16:creationId xmlns:a16="http://schemas.microsoft.com/office/drawing/2014/main" id="{0CA6B606-AC46-0A3D-CC35-A8C79544EAC3}"/>
              </a:ext>
            </a:extLst>
          </p:cNvPr>
          <p:cNvSpPr/>
          <p:nvPr/>
        </p:nvSpPr>
        <p:spPr>
          <a:xfrm rot="20418041">
            <a:off x="6300901" y="1646641"/>
            <a:ext cx="193664" cy="251734"/>
          </a:xfrm>
          <a:custGeom>
            <a:avLst/>
            <a:gdLst/>
            <a:ahLst/>
            <a:cxnLst/>
            <a:rect l="l" t="t" r="r" b="b"/>
            <a:pathLst>
              <a:path w="181582" h="181730" extrusionOk="0">
                <a:moveTo>
                  <a:pt x="117207" y="64375"/>
                </a:moveTo>
                <a:cubicBezTo>
                  <a:pt x="100632" y="49577"/>
                  <a:pt x="90717" y="1"/>
                  <a:pt x="90717" y="1"/>
                </a:cubicBezTo>
                <a:cubicBezTo>
                  <a:pt x="90717" y="1"/>
                  <a:pt x="80950" y="49577"/>
                  <a:pt x="64375" y="64375"/>
                </a:cubicBezTo>
                <a:cubicBezTo>
                  <a:pt x="47653" y="79174"/>
                  <a:pt x="1" y="90865"/>
                  <a:pt x="1" y="90865"/>
                </a:cubicBezTo>
                <a:cubicBezTo>
                  <a:pt x="1" y="90865"/>
                  <a:pt x="47653" y="102704"/>
                  <a:pt x="64375" y="117355"/>
                </a:cubicBezTo>
                <a:cubicBezTo>
                  <a:pt x="80950" y="132154"/>
                  <a:pt x="90717" y="181729"/>
                  <a:pt x="90717" y="181729"/>
                </a:cubicBezTo>
                <a:cubicBezTo>
                  <a:pt x="90717" y="181729"/>
                  <a:pt x="100632" y="132154"/>
                  <a:pt x="117207" y="117355"/>
                </a:cubicBezTo>
                <a:cubicBezTo>
                  <a:pt x="133929" y="102556"/>
                  <a:pt x="181581" y="90865"/>
                  <a:pt x="181581" y="90865"/>
                </a:cubicBezTo>
                <a:cubicBezTo>
                  <a:pt x="181581" y="90865"/>
                  <a:pt x="133929" y="79174"/>
                  <a:pt x="117207" y="6437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410582"/>
      </p:ext>
    </p:extLst>
  </p:cSld>
  <p:clrMapOvr>
    <a:masterClrMapping/>
  </p:clrMapOvr>
  <mc:AlternateContent xmlns:mc="http://schemas.openxmlformats.org/markup-compatibility/2006">
    <mc:Choice xmlns:p14="http://schemas.microsoft.com/office/powerpoint/2010/main" Requires="p14">
      <p:transition>
        <p14:flythrough/>
      </p:transition>
    </mc:Choice>
    <mc:Fallback>
      <p:transition>
        <p:fade/>
      </p:transition>
    </mc:Fallback>
  </mc:AlternateContent>
</p:sld>
</file>

<file path=ppt/theme/theme1.xml><?xml version="1.0" encoding="utf-8"?>
<a:theme xmlns:a="http://schemas.openxmlformats.org/drawingml/2006/main" name="The Digital Economy: New Business Models by Slidesgo">
  <a:themeElements>
    <a:clrScheme name="Simple Light">
      <a:dk1>
        <a:srgbClr val="000000"/>
      </a:dk1>
      <a:lt1>
        <a:srgbClr val="FFFFFF"/>
      </a:lt1>
      <a:dk2>
        <a:srgbClr val="434343"/>
      </a:dk2>
      <a:lt2>
        <a:srgbClr val="999999"/>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213</Words>
  <Application>Microsoft Office PowerPoint</Application>
  <PresentationFormat>On-screen Show (16:9)</PresentationFormat>
  <Paragraphs>45</Paragraphs>
  <Slides>7</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Syne</vt:lpstr>
      <vt:lpstr>Poppins</vt:lpstr>
      <vt:lpstr>The Digital Economy: New Business Models by Slidesgo</vt:lpstr>
      <vt:lpstr>PowerPoint Presentation</vt:lpstr>
      <vt:lpstr>TABLE OF CONTENTS</vt:lpstr>
      <vt:lpstr>PowerPoint Presentation</vt:lpstr>
      <vt:lpstr>THE TASK</vt:lpstr>
      <vt:lpstr>TECHNOLOGIES</vt:lpstr>
      <vt:lpstr>IMPLEMENTATION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dc:title>
  <dc:creator>Iva</dc:creator>
  <cp:lastModifiedBy>Iva Iva</cp:lastModifiedBy>
  <cp:revision>3</cp:revision>
  <dcterms:modified xsi:type="dcterms:W3CDTF">2024-04-22T17:21:28Z</dcterms:modified>
</cp:coreProperties>
</file>